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1" r:id="rId2"/>
    <p:sldMasterId id="2147483734" r:id="rId3"/>
  </p:sldMasterIdLst>
  <p:notesMasterIdLst>
    <p:notesMasterId r:id="rId27"/>
  </p:notesMasterIdLst>
  <p:handoutMasterIdLst>
    <p:handoutMasterId r:id="rId28"/>
  </p:handoutMasterIdLst>
  <p:sldIdLst>
    <p:sldId id="342" r:id="rId4"/>
    <p:sldId id="548" r:id="rId5"/>
    <p:sldId id="404" r:id="rId6"/>
    <p:sldId id="550" r:id="rId7"/>
    <p:sldId id="552" r:id="rId8"/>
    <p:sldId id="551" r:id="rId9"/>
    <p:sldId id="553" r:id="rId10"/>
    <p:sldId id="554" r:id="rId11"/>
    <p:sldId id="557" r:id="rId12"/>
    <p:sldId id="558" r:id="rId13"/>
    <p:sldId id="559" r:id="rId14"/>
    <p:sldId id="556" r:id="rId15"/>
    <p:sldId id="560" r:id="rId16"/>
    <p:sldId id="562" r:id="rId17"/>
    <p:sldId id="563" r:id="rId18"/>
    <p:sldId id="567" r:id="rId19"/>
    <p:sldId id="566" r:id="rId20"/>
    <p:sldId id="564" r:id="rId21"/>
    <p:sldId id="565" r:id="rId22"/>
    <p:sldId id="568" r:id="rId23"/>
    <p:sldId id="561" r:id="rId24"/>
    <p:sldId id="569" r:id="rId25"/>
    <p:sldId id="535" r:id="rId26"/>
  </p:sldIdLst>
  <p:sldSz cx="9144000" cy="6858000" type="screen4x3"/>
  <p:notesSz cx="6881813" cy="100155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wis, Jo (Prof.)" initials="BJ(" lastIdx="7" clrIdx="0">
    <p:extLst/>
  </p:cmAuthor>
  <p:cmAuthor id="2" name="&quot;%username%&quot;" initials="&quot;" lastIdx="20" clrIdx="5"/>
  <p:cmAuthor id="3" name="Baines, Paul (Prof.)" initials="BP(" lastIdx="2" clrIdx="2">
    <p:extLst>
      <p:ext uri="{19B8F6BF-5375-455C-9EA6-DF929625EA0E}">
        <p15:presenceInfo xmlns:p15="http://schemas.microsoft.com/office/powerpoint/2012/main" userId="S-1-5-21-1039984320-261210814-957142514-209441" providerId="AD"/>
      </p:ext>
    </p:extLst>
  </p:cmAuthor>
  <p:cmAuthor id="4" name="NABHASSORN" initials="N" lastIdx="4" clrIdx="3"/>
  <p:cmAuthor id="5" name="GILKS, Kate" initials="GK" lastIdx="3"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C"/>
    <a:srgbClr val="C0FBFE"/>
    <a:srgbClr val="DFF2FE"/>
    <a:srgbClr val="CFF2FE"/>
    <a:srgbClr val="D6F3F8"/>
    <a:srgbClr val="E8F3F8"/>
    <a:srgbClr val="F6FAFC"/>
    <a:srgbClr val="C7E2EF"/>
    <a:srgbClr val="BB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p:cViewPr varScale="1">
        <p:scale>
          <a:sx n="73" d="100"/>
          <a:sy n="73" d="100"/>
        </p:scale>
        <p:origin x="1320" y="72"/>
      </p:cViewPr>
      <p:guideLst>
        <p:guide orient="horz" pos="2160"/>
        <p:guide pos="2880"/>
      </p:guideLst>
    </p:cSldViewPr>
  </p:slideViewPr>
  <p:outlineViewPr>
    <p:cViewPr>
      <p:scale>
        <a:sx n="33" d="100"/>
        <a:sy n="33" d="100"/>
      </p:scale>
      <p:origin x="222" y="30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90" y="102"/>
      </p:cViewPr>
      <p:guideLst>
        <p:guide orient="horz" pos="3155"/>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3213" tIns="46607" rIns="93213" bIns="46607" rtlCol="0"/>
          <a:lstStyle>
            <a:lvl1pPr algn="l">
              <a:defRPr sz="1200"/>
            </a:lvl1pPr>
          </a:lstStyle>
          <a:p>
            <a:endParaRPr lang="en-GB" dirty="0"/>
          </a:p>
        </p:txBody>
      </p:sp>
      <p:sp>
        <p:nvSpPr>
          <p:cNvPr id="3" name="Date Placeholder 2"/>
          <p:cNvSpPr>
            <a:spLocks noGrp="1"/>
          </p:cNvSpPr>
          <p:nvPr>
            <p:ph type="dt" sz="quarter" idx="1"/>
          </p:nvPr>
        </p:nvSpPr>
        <p:spPr>
          <a:xfrm>
            <a:off x="3898102" y="0"/>
            <a:ext cx="2982119" cy="500777"/>
          </a:xfrm>
          <a:prstGeom prst="rect">
            <a:avLst/>
          </a:prstGeom>
        </p:spPr>
        <p:txBody>
          <a:bodyPr vert="horz" lIns="93213" tIns="46607" rIns="93213" bIns="46607" rtlCol="0"/>
          <a:lstStyle>
            <a:lvl1pPr algn="r">
              <a:defRPr sz="1200"/>
            </a:lvl1pPr>
          </a:lstStyle>
          <a:p>
            <a:fld id="{FEAD440D-FE1D-49E6-8A1D-EFAE908A44E3}" type="datetimeFigureOut">
              <a:rPr lang="en-US" smtClean="0"/>
              <a:pPr/>
              <a:t>2/21/2023</a:t>
            </a:fld>
            <a:endParaRPr lang="en-GB" dirty="0"/>
          </a:p>
        </p:txBody>
      </p:sp>
      <p:sp>
        <p:nvSpPr>
          <p:cNvPr id="4" name="Footer Placeholder 3"/>
          <p:cNvSpPr>
            <a:spLocks noGrp="1"/>
          </p:cNvSpPr>
          <p:nvPr>
            <p:ph type="ftr" sz="quarter" idx="2"/>
          </p:nvPr>
        </p:nvSpPr>
        <p:spPr>
          <a:xfrm>
            <a:off x="0" y="9513024"/>
            <a:ext cx="2982119" cy="500777"/>
          </a:xfrm>
          <a:prstGeom prst="rect">
            <a:avLst/>
          </a:prstGeom>
        </p:spPr>
        <p:txBody>
          <a:bodyPr vert="horz" lIns="93213" tIns="46607" rIns="93213" bIns="4660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8102" y="9513024"/>
            <a:ext cx="2982119" cy="500777"/>
          </a:xfrm>
          <a:prstGeom prst="rect">
            <a:avLst/>
          </a:prstGeom>
        </p:spPr>
        <p:txBody>
          <a:bodyPr vert="horz" lIns="93213" tIns="46607" rIns="93213" bIns="46607" rtlCol="0" anchor="b"/>
          <a:lstStyle>
            <a:lvl1pPr algn="r">
              <a:defRPr sz="1200"/>
            </a:lvl1pPr>
          </a:lstStyle>
          <a:p>
            <a:fld id="{ED316938-37CF-431A-A7FD-6E99B86ECF79}" type="slidenum">
              <a:rPr lang="en-GB" smtClean="0"/>
              <a:pPr/>
              <a:t>‹#›</a:t>
            </a:fld>
            <a:endParaRPr lang="en-GB" dirty="0"/>
          </a:p>
        </p:txBody>
      </p:sp>
    </p:spTree>
    <p:extLst>
      <p:ext uri="{BB962C8B-B14F-4D97-AF65-F5344CB8AC3E}">
        <p14:creationId xmlns:p14="http://schemas.microsoft.com/office/powerpoint/2010/main" val="2365518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3213" tIns="46607" rIns="93213" bIns="46607" rtlCol="0"/>
          <a:lstStyle>
            <a:lvl1pPr algn="l">
              <a:defRPr sz="1200"/>
            </a:lvl1pPr>
          </a:lstStyle>
          <a:p>
            <a:endParaRPr lang="en-US" dirty="0"/>
          </a:p>
        </p:txBody>
      </p:sp>
      <p:sp>
        <p:nvSpPr>
          <p:cNvPr id="3" name="Date Placeholder 2"/>
          <p:cNvSpPr>
            <a:spLocks noGrp="1"/>
          </p:cNvSpPr>
          <p:nvPr>
            <p:ph type="dt" idx="1"/>
          </p:nvPr>
        </p:nvSpPr>
        <p:spPr>
          <a:xfrm>
            <a:off x="3898102" y="0"/>
            <a:ext cx="2982119" cy="500777"/>
          </a:xfrm>
          <a:prstGeom prst="rect">
            <a:avLst/>
          </a:prstGeom>
        </p:spPr>
        <p:txBody>
          <a:bodyPr vert="horz" lIns="93213" tIns="46607" rIns="93213" bIns="46607" rtlCol="0"/>
          <a:lstStyle>
            <a:lvl1pPr algn="r">
              <a:defRPr sz="1200"/>
            </a:lvl1pPr>
          </a:lstStyle>
          <a:p>
            <a:fld id="{2163CBA2-742F-A348-A5D7-69A0C5B68972}" type="datetimeFigureOut">
              <a:rPr lang="en-US" smtClean="0"/>
              <a:t>2/21/2023</a:t>
            </a:fld>
            <a:endParaRPr lang="en-US" dirty="0"/>
          </a:p>
        </p:txBody>
      </p:sp>
      <p:sp>
        <p:nvSpPr>
          <p:cNvPr id="4" name="Slide Image Placeholder 3"/>
          <p:cNvSpPr>
            <a:spLocks noGrp="1" noRot="1" noChangeAspect="1"/>
          </p:cNvSpPr>
          <p:nvPr>
            <p:ph type="sldImg" idx="2"/>
          </p:nvPr>
        </p:nvSpPr>
        <p:spPr>
          <a:xfrm>
            <a:off x="935038" y="750888"/>
            <a:ext cx="5011737" cy="3757612"/>
          </a:xfrm>
          <a:prstGeom prst="rect">
            <a:avLst/>
          </a:prstGeom>
          <a:noFill/>
          <a:ln w="12700">
            <a:solidFill>
              <a:prstClr val="black"/>
            </a:solidFill>
          </a:ln>
        </p:spPr>
        <p:txBody>
          <a:bodyPr vert="horz" lIns="93213" tIns="46607" rIns="93213" bIns="46607" rtlCol="0" anchor="ctr"/>
          <a:lstStyle/>
          <a:p>
            <a:endParaRPr lang="en-US" dirty="0"/>
          </a:p>
        </p:txBody>
      </p:sp>
      <p:sp>
        <p:nvSpPr>
          <p:cNvPr id="5" name="Notes Placeholder 4"/>
          <p:cNvSpPr>
            <a:spLocks noGrp="1"/>
          </p:cNvSpPr>
          <p:nvPr>
            <p:ph type="body" sz="quarter" idx="3"/>
          </p:nvPr>
        </p:nvSpPr>
        <p:spPr>
          <a:xfrm>
            <a:off x="688182" y="4757381"/>
            <a:ext cx="5505450" cy="4506992"/>
          </a:xfrm>
          <a:prstGeom prst="rect">
            <a:avLst/>
          </a:prstGeom>
        </p:spPr>
        <p:txBody>
          <a:bodyPr vert="horz" lIns="93213" tIns="46607" rIns="93213" bIns="4660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3024"/>
            <a:ext cx="2982119" cy="500777"/>
          </a:xfrm>
          <a:prstGeom prst="rect">
            <a:avLst/>
          </a:prstGeom>
        </p:spPr>
        <p:txBody>
          <a:bodyPr vert="horz" lIns="93213" tIns="46607" rIns="93213" bIns="466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9513024"/>
            <a:ext cx="2982119" cy="500777"/>
          </a:xfrm>
          <a:prstGeom prst="rect">
            <a:avLst/>
          </a:prstGeom>
        </p:spPr>
        <p:txBody>
          <a:bodyPr vert="horz" lIns="93213" tIns="46607" rIns="93213" bIns="46607" rtlCol="0" anchor="b"/>
          <a:lstStyle>
            <a:lvl1pPr algn="r">
              <a:defRPr sz="1200"/>
            </a:lvl1pPr>
          </a:lstStyle>
          <a:p>
            <a:fld id="{3EF798C7-9620-5C41-BFA8-CF802F11746E}" type="slidenum">
              <a:rPr lang="en-US" smtClean="0"/>
              <a:t>‹#›</a:t>
            </a:fld>
            <a:endParaRPr lang="en-US" dirty="0"/>
          </a:p>
        </p:txBody>
      </p:sp>
    </p:spTree>
    <p:extLst>
      <p:ext uri="{BB962C8B-B14F-4D97-AF65-F5344CB8AC3E}">
        <p14:creationId xmlns:p14="http://schemas.microsoft.com/office/powerpoint/2010/main" val="32039968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1">
    <p:spTree>
      <p:nvGrpSpPr>
        <p:cNvPr id="1" name=""/>
        <p:cNvGrpSpPr/>
        <p:nvPr/>
      </p:nvGrpSpPr>
      <p:grpSpPr>
        <a:xfrm>
          <a:off x="0" y="0"/>
          <a:ext cx="0" cy="0"/>
          <a:chOff x="0" y="0"/>
          <a:chExt cx="0" cy="0"/>
        </a:xfrm>
      </p:grpSpPr>
      <p:pic>
        <p:nvPicPr>
          <p:cNvPr id="7" name="Content Placeholder 3" descr="scan026 bitma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11" t="-6588" r="-5019" b="851"/>
          <a:stretch/>
        </p:blipFill>
        <p:spPr bwMode="auto">
          <a:xfrm>
            <a:off x="0" y="2492896"/>
            <a:ext cx="9144000" cy="4365104"/>
          </a:xfrm>
          <a:prstGeom prst="rect">
            <a:avLst/>
          </a:prstGeom>
          <a:noFill/>
          <a:ln w="9525">
            <a:noFill/>
            <a:miter lim="800000"/>
            <a:headEnd/>
            <a:tailEnd/>
          </a:ln>
          <a:effectLst/>
        </p:spPr>
      </p:pic>
      <p:sp>
        <p:nvSpPr>
          <p:cNvPr id="8" name="Title 4"/>
          <p:cNvSpPr>
            <a:spLocks noGrp="1"/>
          </p:cNvSpPr>
          <p:nvPr>
            <p:ph type="title"/>
          </p:nvPr>
        </p:nvSpPr>
        <p:spPr>
          <a:xfrm>
            <a:off x="467544" y="1412776"/>
            <a:ext cx="8229600" cy="648072"/>
          </a:xfrm>
        </p:spPr>
        <p:txBody>
          <a:bodyPr/>
          <a:lstStyle>
            <a:lvl1pPr>
              <a:defRPr sz="3600">
                <a:solidFill>
                  <a:schemeClr val="accent1"/>
                </a:solidFill>
              </a:defRPr>
            </a:lvl1pPr>
          </a:lstStyle>
          <a:p>
            <a:r>
              <a:rPr lang="en-GB" dirty="0"/>
              <a:t>Presentation title</a:t>
            </a:r>
            <a:endParaRPr lang="en-US" dirty="0"/>
          </a:p>
        </p:txBody>
      </p:sp>
      <p:sp>
        <p:nvSpPr>
          <p:cNvPr id="10" name="Subtitle 6"/>
          <p:cNvSpPr>
            <a:spLocks noGrp="1"/>
          </p:cNvSpPr>
          <p:nvPr>
            <p:ph type="subTitle" idx="10"/>
          </p:nvPr>
        </p:nvSpPr>
        <p:spPr>
          <a:xfrm>
            <a:off x="467544" y="2132856"/>
            <a:ext cx="8240122" cy="432048"/>
          </a:xfrm>
        </p:spPr>
        <p:txBody>
          <a:bodyPr/>
          <a:lstStyle>
            <a:lvl1pPr marL="0" indent="0">
              <a:buNone/>
              <a:defRPr sz="2400"/>
            </a:lvl1pPr>
          </a:lstStyle>
          <a:p>
            <a:r>
              <a:rPr lang="en-GB" dirty="0"/>
              <a:t>Speaker’s name </a:t>
            </a:r>
          </a:p>
          <a:p>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595" y="354709"/>
            <a:ext cx="2151909" cy="575523"/>
          </a:xfrm>
          <a:prstGeom prst="rect">
            <a:avLst/>
          </a:prstGeom>
        </p:spPr>
      </p:pic>
    </p:spTree>
    <p:extLst>
      <p:ext uri="{BB962C8B-B14F-4D97-AF65-F5344CB8AC3E}">
        <p14:creationId xmlns:p14="http://schemas.microsoft.com/office/powerpoint/2010/main" val="31232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Large image left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5868144" y="1700810"/>
            <a:ext cx="2962672" cy="765175"/>
          </a:xfrm>
        </p:spPr>
        <p:txBody>
          <a:bodyPr/>
          <a:lstStyle>
            <a:lvl1pPr>
              <a:defRPr b="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5868144" y="2708920"/>
            <a:ext cx="2962672" cy="3240360"/>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0" hasCustomPrompt="1"/>
          </p:nvPr>
        </p:nvSpPr>
        <p:spPr>
          <a:xfrm>
            <a:off x="0" y="0"/>
            <a:ext cx="5580112" cy="6858000"/>
          </a:xfrm>
        </p:spPr>
        <p:txBody>
          <a:bodyPr/>
          <a:lstStyle>
            <a:lvl1pPr marL="0" indent="0">
              <a:spcBef>
                <a:spcPts val="1400"/>
              </a:spcBef>
              <a:buClr>
                <a:schemeClr val="accent1"/>
              </a:buClr>
              <a:buNone/>
              <a:defRPr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Picture size 15.5 x 19.1 cm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6606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Large image right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10"/>
            <a:ext cx="2962672" cy="765175"/>
          </a:xfrm>
        </p:spPr>
        <p:txBody>
          <a:bodyPr/>
          <a:lstStyle>
            <a:lvl1pPr>
              <a:defRPr b="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2708920"/>
            <a:ext cx="2962672" cy="3240360"/>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0" hasCustomPrompt="1"/>
          </p:nvPr>
        </p:nvSpPr>
        <p:spPr>
          <a:xfrm>
            <a:off x="3563888" y="0"/>
            <a:ext cx="5580112" cy="6858000"/>
          </a:xfrm>
        </p:spPr>
        <p:txBody>
          <a:bodyPr/>
          <a:lstStyle>
            <a:lvl1pPr marL="0" indent="0">
              <a:spcBef>
                <a:spcPts val="1400"/>
              </a:spcBef>
              <a:buClr>
                <a:schemeClr val="accent1"/>
              </a:buClr>
              <a:buNone/>
              <a:defRPr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Picture size 15.5 x 19.1 cm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14" y="6409782"/>
            <a:ext cx="1220057" cy="326302"/>
          </a:xfrm>
          <a:prstGeom prst="rect">
            <a:avLst/>
          </a:prstGeom>
        </p:spPr>
      </p:pic>
    </p:spTree>
    <p:extLst>
      <p:ext uri="{BB962C8B-B14F-4D97-AF65-F5344CB8AC3E}">
        <p14:creationId xmlns:p14="http://schemas.microsoft.com/office/powerpoint/2010/main" val="316856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dscape image with text 2">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sp>
        <p:nvSpPr>
          <p:cNvPr id="6" name="Content Placeholder 2"/>
          <p:cNvSpPr>
            <a:spLocks noGrp="1"/>
          </p:cNvSpPr>
          <p:nvPr>
            <p:ph idx="1" hasCustomPrompt="1"/>
          </p:nvPr>
        </p:nvSpPr>
        <p:spPr>
          <a:xfrm>
            <a:off x="0" y="0"/>
            <a:ext cx="9144000" cy="4509120"/>
          </a:xfrm>
        </p:spPr>
        <p:txBody>
          <a:bodyPr/>
          <a:lstStyle>
            <a:lvl1pPr marL="0" indent="0">
              <a:spcBef>
                <a:spcPts val="1400"/>
              </a:spcBef>
              <a:buClr>
                <a:schemeClr val="tx1"/>
              </a:buClr>
              <a:buNone/>
              <a:defRPr baseline="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Picture size 25.4 x 12.6 cm</a:t>
            </a:r>
          </a:p>
        </p:txBody>
      </p:sp>
      <p:sp>
        <p:nvSpPr>
          <p:cNvPr id="7" name="Text Placeholder 4"/>
          <p:cNvSpPr>
            <a:spLocks noGrp="1"/>
          </p:cNvSpPr>
          <p:nvPr>
            <p:ph type="body" sz="quarter" idx="10"/>
          </p:nvPr>
        </p:nvSpPr>
        <p:spPr>
          <a:xfrm>
            <a:off x="456620" y="5301208"/>
            <a:ext cx="8247705" cy="121480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
          <p:cNvSpPr>
            <a:spLocks noGrp="1"/>
          </p:cNvSpPr>
          <p:nvPr>
            <p:ph type="title"/>
          </p:nvPr>
        </p:nvSpPr>
        <p:spPr>
          <a:xfrm>
            <a:off x="457200" y="4565252"/>
            <a:ext cx="8250238" cy="765175"/>
          </a:xfrm>
        </p:spPr>
        <p:txBody>
          <a:bodyPr/>
          <a:lstStyle>
            <a:lvl1pPr>
              <a:defRPr>
                <a:solidFill>
                  <a:schemeClr val="accent1"/>
                </a:solidFill>
              </a:defRPr>
            </a:lvl1pPr>
          </a:lstStyle>
          <a:p>
            <a:r>
              <a:rPr lang="en-GB" noProof="0"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285538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a:solidFill>
                  <a:schemeClr val="accent1"/>
                </a:solidFill>
              </a:defRPr>
            </a:lvl1pPr>
          </a:lstStyle>
          <a:p>
            <a:r>
              <a:rPr lang="en-GB" noProof="0" dirty="0"/>
              <a:t>Click to edit Master title style</a:t>
            </a:r>
          </a:p>
        </p:txBody>
      </p:sp>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374750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16128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page">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accent1"/>
                </a:solidFill>
              </a:defRPr>
            </a:lvl1pPr>
          </a:lstStyle>
          <a:p>
            <a:r>
              <a:rPr lang="en-GB" noProof="0"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22876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Large image area">
    <p:spTree>
      <p:nvGrpSpPr>
        <p:cNvPr id="1" name=""/>
        <p:cNvGrpSpPr/>
        <p:nvPr/>
      </p:nvGrpSpPr>
      <p:grpSpPr>
        <a:xfrm>
          <a:off x="0" y="0"/>
          <a:ext cx="0" cy="0"/>
          <a:chOff x="0" y="0"/>
          <a:chExt cx="0" cy="0"/>
        </a:xfrm>
      </p:grpSpPr>
      <p:sp>
        <p:nvSpPr>
          <p:cNvPr id="8" name="Content Placeholder 2"/>
          <p:cNvSpPr>
            <a:spLocks noGrp="1"/>
          </p:cNvSpPr>
          <p:nvPr>
            <p:ph sz="quarter" idx="19" hasCustomPrompt="1"/>
          </p:nvPr>
        </p:nvSpPr>
        <p:spPr>
          <a:xfrm>
            <a:off x="305526" y="1412777"/>
            <a:ext cx="8532484" cy="4968549"/>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smtClean="0"/>
              <a:t>Image/media area</a:t>
            </a:r>
            <a:endParaRPr lang="en-US" dirty="0"/>
          </a:p>
        </p:txBody>
      </p:sp>
      <p:sp>
        <p:nvSpPr>
          <p:cNvPr id="4" name="Title Placeholder 1"/>
          <p:cNvSpPr>
            <a:spLocks noGrp="1"/>
          </p:cNvSpPr>
          <p:nvPr>
            <p:ph type="title" hasCustomPrompt="1"/>
          </p:nvPr>
        </p:nvSpPr>
        <p:spPr>
          <a:xfrm>
            <a:off x="1403648" y="403200"/>
            <a:ext cx="7433452" cy="864000"/>
          </a:xfrm>
          <a:prstGeom prst="rect">
            <a:avLst/>
          </a:prstGeom>
        </p:spPr>
        <p:txBody>
          <a:bodyPr vert="horz" lIns="91440" tIns="45720" rIns="91440" bIns="45720" rtlCol="0" anchor="ctr">
            <a:normAutofit/>
          </a:bodyPr>
          <a:lstStyle/>
          <a:p>
            <a:r>
              <a:rPr lang="en-US" dirty="0" smtClean="0"/>
              <a:t>Slide Title, Arial Bold 24pt</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9220" y="6389093"/>
            <a:ext cx="1507880" cy="403279"/>
          </a:xfrm>
          <a:prstGeom prst="rect">
            <a:avLst/>
          </a:prstGeom>
        </p:spPr>
      </p:pic>
    </p:spTree>
    <p:extLst>
      <p:ext uri="{BB962C8B-B14F-4D97-AF65-F5344CB8AC3E}">
        <p14:creationId xmlns:p14="http://schemas.microsoft.com/office/powerpoint/2010/main" val="118370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554" y="1844824"/>
            <a:ext cx="7740000" cy="1440000"/>
          </a:xfrm>
        </p:spPr>
        <p:txBody>
          <a:bodyPr/>
          <a:lstStyle>
            <a:lvl1pPr algn="l">
              <a:lnSpc>
                <a:spcPct val="100000"/>
              </a:lnSpc>
              <a:defRPr sz="4000">
                <a:solidFill>
                  <a:schemeClr val="bg1"/>
                </a:solidFill>
                <a:latin typeface="+mj-lt"/>
              </a:defRPr>
            </a:lvl1pPr>
          </a:lstStyle>
          <a:p>
            <a:r>
              <a:rPr lang="en-GB" noProof="0" dirty="0"/>
              <a:t>Click to edit Master title style</a:t>
            </a:r>
          </a:p>
        </p:txBody>
      </p:sp>
      <p:sp>
        <p:nvSpPr>
          <p:cNvPr id="3" name="Subtitle 2"/>
          <p:cNvSpPr>
            <a:spLocks noGrp="1"/>
          </p:cNvSpPr>
          <p:nvPr>
            <p:ph type="subTitle" idx="1"/>
          </p:nvPr>
        </p:nvSpPr>
        <p:spPr>
          <a:xfrm>
            <a:off x="475554" y="3573016"/>
            <a:ext cx="7740000" cy="2160240"/>
          </a:xfrm>
        </p:spPr>
        <p:txBody>
          <a:bodyPr/>
          <a:lstStyle>
            <a:lvl1pPr marL="0" indent="0" algn="l">
              <a:lnSpc>
                <a:spcPct val="120000"/>
              </a:lnSpc>
              <a:spcBef>
                <a:spcPts val="0"/>
              </a:spcBef>
              <a:buNone/>
              <a:defRPr sz="2400">
                <a:solidFill>
                  <a:schemeClr val="bg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a:t>Click to edit Master subtitle style</a:t>
            </a:r>
          </a:p>
        </p:txBody>
      </p:sp>
      <p:sp>
        <p:nvSpPr>
          <p:cNvPr id="10" name="Text Placeholder 9"/>
          <p:cNvSpPr>
            <a:spLocks noGrp="1"/>
          </p:cNvSpPr>
          <p:nvPr>
            <p:ph type="body" sz="quarter" idx="10"/>
          </p:nvPr>
        </p:nvSpPr>
        <p:spPr>
          <a:xfrm>
            <a:off x="467544" y="5850109"/>
            <a:ext cx="7747155" cy="431977"/>
          </a:xfrm>
        </p:spPr>
        <p:txBody>
          <a:bodyPr/>
          <a:lstStyle>
            <a:lvl1pPr marL="0" indent="0">
              <a:buNone/>
              <a:defRPr sz="2400">
                <a:solidFill>
                  <a:schemeClr val="bg1"/>
                </a:solidFill>
              </a:defRPr>
            </a:lvl1pPr>
          </a:lstStyle>
          <a:p>
            <a:pPr lvl="0"/>
            <a:r>
              <a:rPr lang="en-GB" noProof="0"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96" y="665968"/>
            <a:ext cx="2151909" cy="575524"/>
          </a:xfrm>
          <a:prstGeom prst="rect">
            <a:avLst/>
          </a:prstGeom>
        </p:spPr>
      </p:pic>
    </p:spTree>
    <p:extLst>
      <p:ext uri="{BB962C8B-B14F-4D97-AF65-F5344CB8AC3E}">
        <p14:creationId xmlns:p14="http://schemas.microsoft.com/office/powerpoint/2010/main" val="345785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bg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1447203"/>
            <a:ext cx="8229600" cy="4790107"/>
          </a:xfrm>
        </p:spPr>
        <p:txBody>
          <a:bodyPr/>
          <a:lstStyle>
            <a:lvl1pPr>
              <a:spcBef>
                <a:spcPts val="1400"/>
              </a:spcBef>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bg1"/>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bg1"/>
                </a:solidFill>
              </a:defRPr>
            </a:lvl1pPr>
          </a:lstStyle>
          <a:p>
            <a:pPr algn="l"/>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205920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image top">
    <p:spTree>
      <p:nvGrpSpPr>
        <p:cNvPr id="1" name=""/>
        <p:cNvGrpSpPr/>
        <p:nvPr/>
      </p:nvGrpSpPr>
      <p:grpSpPr>
        <a:xfrm>
          <a:off x="0" y="0"/>
          <a:ext cx="0" cy="0"/>
          <a:chOff x="0" y="0"/>
          <a:chExt cx="0" cy="0"/>
        </a:xfrm>
      </p:grpSpPr>
      <p:sp>
        <p:nvSpPr>
          <p:cNvPr id="2" name="Title 1"/>
          <p:cNvSpPr>
            <a:spLocks noGrp="1"/>
          </p:cNvSpPr>
          <p:nvPr>
            <p:ph type="title"/>
          </p:nvPr>
        </p:nvSpPr>
        <p:spPr>
          <a:xfrm>
            <a:off x="457200" y="5517232"/>
            <a:ext cx="8229600" cy="765175"/>
          </a:xfrm>
        </p:spPr>
        <p:txBody>
          <a:bodyPr/>
          <a:lstStyle>
            <a:lvl1pPr>
              <a:defRPr b="0">
                <a:solidFill>
                  <a:schemeClr val="bg1"/>
                </a:solidFill>
                <a:latin typeface="+mj-lt"/>
              </a:defRPr>
            </a:lvl1pPr>
          </a:lstStyle>
          <a:p>
            <a:r>
              <a:rPr lang="en-GB" noProof="0" dirty="0"/>
              <a:t>Click to edit Master title style</a:t>
            </a:r>
          </a:p>
        </p:txBody>
      </p:sp>
      <p:sp>
        <p:nvSpPr>
          <p:cNvPr id="3" name="Content Placeholder 2"/>
          <p:cNvSpPr>
            <a:spLocks noGrp="1"/>
          </p:cNvSpPr>
          <p:nvPr>
            <p:ph idx="1" hasCustomPrompt="1"/>
          </p:nvPr>
        </p:nvSpPr>
        <p:spPr>
          <a:xfrm>
            <a:off x="0" y="0"/>
            <a:ext cx="9144000" cy="5338787"/>
          </a:xfrm>
        </p:spPr>
        <p:txBody>
          <a:bodyPr/>
          <a:lstStyle>
            <a:lvl1pPr marL="0" indent="0">
              <a:spcBef>
                <a:spcPts val="1400"/>
              </a:spcBef>
              <a:buClr>
                <a:schemeClr val="tx1"/>
              </a:buClr>
              <a:buNone/>
              <a:defRPr baseline="0">
                <a:solidFill>
                  <a:schemeClr val="bg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Picture size 25.4 x 14.9 cm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426428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2">
    <p:spTree>
      <p:nvGrpSpPr>
        <p:cNvPr id="1" name=""/>
        <p:cNvGrpSpPr/>
        <p:nvPr/>
      </p:nvGrpSpPr>
      <p:grpSpPr>
        <a:xfrm>
          <a:off x="0" y="0"/>
          <a:ext cx="0" cy="0"/>
          <a:chOff x="0" y="0"/>
          <a:chExt cx="0" cy="0"/>
        </a:xfrm>
      </p:grpSpPr>
      <p:pic>
        <p:nvPicPr>
          <p:cNvPr id="7" name="Content Placeholder 7" descr="4263-3.jpg"/>
          <p:cNvPicPr>
            <a:picLocks noChangeAspect="1"/>
          </p:cNvPicPr>
          <p:nvPr userDrawn="1"/>
        </p:nvPicPr>
        <p:blipFill rotWithShape="1">
          <a:blip r:embed="rId2">
            <a:extLst>
              <a:ext uri="{28A0092B-C50C-407E-A947-70E740481C1C}">
                <a14:useLocalDpi xmlns:a14="http://schemas.microsoft.com/office/drawing/2010/main" val="0"/>
              </a:ext>
            </a:extLst>
          </a:blip>
          <a:srcRect t="5896" b="22551"/>
          <a:stretch/>
        </p:blipFill>
        <p:spPr bwMode="auto">
          <a:xfrm>
            <a:off x="0" y="2492896"/>
            <a:ext cx="9144000" cy="4365104"/>
          </a:xfrm>
          <a:prstGeom prst="rect">
            <a:avLst/>
          </a:prstGeom>
          <a:noFill/>
          <a:ln w="9525">
            <a:noFill/>
            <a:miter lim="800000"/>
            <a:headEnd/>
            <a:tailEnd/>
          </a:ln>
          <a:effectLst/>
        </p:spPr>
      </p:pic>
      <p:sp>
        <p:nvSpPr>
          <p:cNvPr id="15" name="Title 4"/>
          <p:cNvSpPr>
            <a:spLocks noGrp="1"/>
          </p:cNvSpPr>
          <p:nvPr>
            <p:ph type="title"/>
          </p:nvPr>
        </p:nvSpPr>
        <p:spPr>
          <a:xfrm>
            <a:off x="467544" y="1124744"/>
            <a:ext cx="8229600" cy="648072"/>
          </a:xfrm>
        </p:spPr>
        <p:txBody>
          <a:bodyPr/>
          <a:lstStyle>
            <a:lvl1pPr>
              <a:defRPr sz="3600">
                <a:solidFill>
                  <a:srgbClr val="BB0000"/>
                </a:solidFill>
              </a:defRPr>
            </a:lvl1pPr>
          </a:lstStyle>
          <a:p>
            <a:r>
              <a:rPr lang="en-GB" dirty="0"/>
              <a:t>Presentation title</a:t>
            </a:r>
            <a:endParaRPr lang="en-US" dirty="0"/>
          </a:p>
        </p:txBody>
      </p:sp>
      <p:sp>
        <p:nvSpPr>
          <p:cNvPr id="16" name="Subtitle 6"/>
          <p:cNvSpPr>
            <a:spLocks noGrp="1"/>
          </p:cNvSpPr>
          <p:nvPr>
            <p:ph type="subTitle" idx="10"/>
          </p:nvPr>
        </p:nvSpPr>
        <p:spPr>
          <a:xfrm>
            <a:off x="467544" y="1844824"/>
            <a:ext cx="8240122" cy="432048"/>
          </a:xfrm>
        </p:spPr>
        <p:txBody>
          <a:bodyPr/>
          <a:lstStyle>
            <a:lvl1pPr marL="0" indent="0">
              <a:buNone/>
              <a:defRPr sz="2400"/>
            </a:lvl1pPr>
          </a:lstStyle>
          <a:p>
            <a:r>
              <a:rPr lang="en-GB" dirty="0"/>
              <a:t>Speaker’s name </a:t>
            </a:r>
          </a:p>
          <a:p>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595" y="354709"/>
            <a:ext cx="2151909" cy="575523"/>
          </a:xfrm>
          <a:prstGeom prst="rect">
            <a:avLst/>
          </a:prstGeom>
        </p:spPr>
      </p:pic>
      <p:sp>
        <p:nvSpPr>
          <p:cNvPr id="4" name="Content Placeholder 3"/>
          <p:cNvSpPr>
            <a:spLocks noGrp="1"/>
          </p:cNvSpPr>
          <p:nvPr>
            <p:ph sz="quarter" idx="11"/>
          </p:nvPr>
        </p:nvSpPr>
        <p:spPr>
          <a:xfrm>
            <a:off x="8532813" y="1125538"/>
            <a:ext cx="914400" cy="91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232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ullet lis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bg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1447203"/>
            <a:ext cx="4618856" cy="4646091"/>
          </a:xfrm>
        </p:spPr>
        <p:txBody>
          <a:bodyPr/>
          <a:lstStyle>
            <a:lvl1pPr>
              <a:spcBef>
                <a:spcPts val="1400"/>
              </a:spcBef>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0" hasCustomPrompt="1"/>
          </p:nvPr>
        </p:nvSpPr>
        <p:spPr>
          <a:xfrm>
            <a:off x="5220072" y="1447203"/>
            <a:ext cx="3923928" cy="4646091"/>
          </a:xfrm>
        </p:spPr>
        <p:txBody>
          <a:bodyPr/>
          <a:lstStyle>
            <a:lvl1pPr marL="0" marR="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pPr>
            <a:r>
              <a:rPr lang="en-GB" dirty="0"/>
              <a:t>Picture size 10.9 x 12.9 cm</a:t>
            </a:r>
          </a:p>
        </p:txBody>
      </p:sp>
      <p:sp>
        <p:nvSpPr>
          <p:cNvPr id="9" name="Slide Number Placeholder 5"/>
          <p:cNvSpPr>
            <a:spLocks noGrp="1"/>
          </p:cNvSpPr>
          <p:nvPr>
            <p:ph type="sldNum" sz="quarter" idx="4"/>
          </p:nvPr>
        </p:nvSpPr>
        <p:spPr>
          <a:xfrm>
            <a:off x="8316416" y="6381328"/>
            <a:ext cx="360040" cy="365125"/>
          </a:xfrm>
          <a:prstGeom prst="rect">
            <a:avLst/>
          </a:prstGeom>
        </p:spPr>
        <p:txBody>
          <a:bodyPr vert="horz" lIns="91440" tIns="45720" rIns="91440" bIns="45720" rtlCol="0" anchor="ctr"/>
          <a:lstStyle>
            <a:lvl1pPr algn="l">
              <a:defRPr sz="1000">
                <a:solidFill>
                  <a:schemeClr val="bg1"/>
                </a:solidFill>
              </a:defRPr>
            </a:lvl1pPr>
          </a:lstStyle>
          <a:p>
            <a:fld id="{58687779-E69B-7343-8F6F-422D6150DAE5}" type="slidenum">
              <a:rPr lang="en-US" smtClean="0"/>
              <a:pPr/>
              <a:t>‹#›</a:t>
            </a:fld>
            <a:endParaRPr lang="en-US" dirty="0"/>
          </a:p>
        </p:txBody>
      </p:sp>
      <p:sp>
        <p:nvSpPr>
          <p:cNvPr id="12" name="Footer Placeholder 4"/>
          <p:cNvSpPr>
            <a:spLocks noGrp="1"/>
          </p:cNvSpPr>
          <p:nvPr>
            <p:ph type="ftr" sz="quarter" idx="3"/>
          </p:nvPr>
        </p:nvSpPr>
        <p:spPr>
          <a:xfrm>
            <a:off x="5179392" y="6381328"/>
            <a:ext cx="3183632" cy="365125"/>
          </a:xfrm>
          <a:prstGeom prst="rect">
            <a:avLst/>
          </a:prstGeom>
          <a:ln>
            <a:noFill/>
          </a:ln>
        </p:spPr>
        <p:txBody>
          <a:bodyPr vert="horz" lIns="91440" tIns="45720" rIns="91440" bIns="45720" rtlCol="0" anchor="ctr"/>
          <a:lstStyle>
            <a:lvl1pPr algn="r">
              <a:tabLst/>
              <a:defRPr sz="1000">
                <a:solidFill>
                  <a:schemeClr val="bg1"/>
                </a:solidFill>
              </a:defRPr>
            </a:lvl1p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14" y="6409782"/>
            <a:ext cx="1220057" cy="326302"/>
          </a:xfrm>
          <a:prstGeom prst="rect">
            <a:avLst/>
          </a:prstGeom>
        </p:spPr>
      </p:pic>
    </p:spTree>
    <p:extLst>
      <p:ext uri="{BB962C8B-B14F-4D97-AF65-F5344CB8AC3E}">
        <p14:creationId xmlns:p14="http://schemas.microsoft.com/office/powerpoint/2010/main" val="37952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bg1"/>
                </a:solidFill>
                <a:latin typeface="+mj-lt"/>
              </a:defRPr>
            </a:lvl1pPr>
          </a:lstStyle>
          <a:p>
            <a:r>
              <a:rPr lang="en-GB" noProof="0" dirty="0"/>
              <a:t>Click to edit Master title style</a:t>
            </a:r>
          </a:p>
        </p:txBody>
      </p:sp>
      <p:sp>
        <p:nvSpPr>
          <p:cNvPr id="12"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bg1"/>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bg1"/>
                </a:solidFill>
              </a:defRPr>
            </a:lvl1pPr>
          </a:lstStyle>
          <a:p>
            <a:pPr algn="l"/>
            <a:endParaRPr lang="en-US" dirty="0"/>
          </a:p>
        </p:txBody>
      </p:sp>
      <p:sp>
        <p:nvSpPr>
          <p:cNvPr id="16" name="Content Placeholder 3"/>
          <p:cNvSpPr>
            <a:spLocks noGrp="1"/>
          </p:cNvSpPr>
          <p:nvPr>
            <p:ph sz="half" idx="2"/>
          </p:nvPr>
        </p:nvSpPr>
        <p:spPr>
          <a:xfrm>
            <a:off x="457200" y="1556792"/>
            <a:ext cx="4040188" cy="4497361"/>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Content Placeholder 5"/>
          <p:cNvSpPr>
            <a:spLocks noGrp="1"/>
          </p:cNvSpPr>
          <p:nvPr>
            <p:ph sz="quarter" idx="11"/>
          </p:nvPr>
        </p:nvSpPr>
        <p:spPr>
          <a:xfrm>
            <a:off x="4645025" y="1556792"/>
            <a:ext cx="4041775" cy="4497361"/>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415722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bg1"/>
                </a:solidFill>
                <a:latin typeface="+mj-lt"/>
              </a:defRPr>
            </a:lvl1pPr>
          </a:lstStyle>
          <a:p>
            <a:r>
              <a:rPr lang="en-GB" noProof="0" dirty="0"/>
              <a:t>Click to edit Master title style</a:t>
            </a:r>
          </a:p>
        </p:txBody>
      </p:sp>
      <p:sp>
        <p:nvSpPr>
          <p:cNvPr id="12"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bg1"/>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bg1"/>
                </a:solidFill>
              </a:defRPr>
            </a:lvl1pPr>
          </a:lstStyle>
          <a:p>
            <a:pPr algn="l"/>
            <a:endParaRPr lang="en-US" dirty="0"/>
          </a:p>
        </p:txBody>
      </p:sp>
      <p:sp>
        <p:nvSpPr>
          <p:cNvPr id="15" name="Text Placeholder 2"/>
          <p:cNvSpPr>
            <a:spLocks noGrp="1"/>
          </p:cNvSpPr>
          <p:nvPr>
            <p:ph type="body" idx="1"/>
          </p:nvPr>
        </p:nvSpPr>
        <p:spPr>
          <a:xfrm>
            <a:off x="457200" y="1463103"/>
            <a:ext cx="4040188"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6" name="Content Placeholder 3"/>
          <p:cNvSpPr>
            <a:spLocks noGrp="1"/>
          </p:cNvSpPr>
          <p:nvPr>
            <p:ph sz="half" idx="2"/>
          </p:nvPr>
        </p:nvSpPr>
        <p:spPr>
          <a:xfrm>
            <a:off x="457200" y="2102865"/>
            <a:ext cx="4040188"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4"/>
          <p:cNvSpPr>
            <a:spLocks noGrp="1"/>
          </p:cNvSpPr>
          <p:nvPr>
            <p:ph type="body" sz="quarter" idx="10"/>
          </p:nvPr>
        </p:nvSpPr>
        <p:spPr>
          <a:xfrm>
            <a:off x="4645025" y="1463103"/>
            <a:ext cx="4041775"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8" name="Content Placeholder 5"/>
          <p:cNvSpPr>
            <a:spLocks noGrp="1"/>
          </p:cNvSpPr>
          <p:nvPr>
            <p:ph sz="quarter" idx="11"/>
          </p:nvPr>
        </p:nvSpPr>
        <p:spPr>
          <a:xfrm>
            <a:off x="4645025" y="2102865"/>
            <a:ext cx="4041775"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288750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Large image left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5868144" y="1700810"/>
            <a:ext cx="2962672" cy="765175"/>
          </a:xfrm>
        </p:spPr>
        <p:txBody>
          <a:bodyPr/>
          <a:lstStyle>
            <a:lvl1pPr>
              <a:defRPr b="0">
                <a:solidFill>
                  <a:schemeClr val="bg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5868144" y="2708920"/>
            <a:ext cx="2962672" cy="3240360"/>
          </a:xfrm>
        </p:spPr>
        <p:txBody>
          <a:bodyPr/>
          <a:lstStyle>
            <a:lvl1pPr>
              <a:spcBef>
                <a:spcPts val="1400"/>
              </a:spcBef>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0" hasCustomPrompt="1"/>
          </p:nvPr>
        </p:nvSpPr>
        <p:spPr>
          <a:xfrm>
            <a:off x="0" y="0"/>
            <a:ext cx="5580112" cy="6858000"/>
          </a:xfrm>
        </p:spPr>
        <p:txBody>
          <a:bodyPr/>
          <a:lstStyle>
            <a:lvl1pPr marL="0" indent="0">
              <a:spcBef>
                <a:spcPts val="1400"/>
              </a:spcBef>
              <a:buClr>
                <a:schemeClr val="accent1"/>
              </a:buClr>
              <a:buNone/>
              <a:defRPr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Picture size 15.5 x 19.1 cm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78984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Large image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10"/>
            <a:ext cx="2962672" cy="765175"/>
          </a:xfrm>
        </p:spPr>
        <p:txBody>
          <a:bodyPr/>
          <a:lstStyle>
            <a:lvl1pPr>
              <a:defRPr b="0">
                <a:solidFill>
                  <a:schemeClr val="bg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2708920"/>
            <a:ext cx="2962672" cy="3240360"/>
          </a:xfrm>
        </p:spPr>
        <p:txBody>
          <a:bodyPr/>
          <a:lstStyle>
            <a:lvl1pPr>
              <a:spcBef>
                <a:spcPts val="1400"/>
              </a:spcBef>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0" hasCustomPrompt="1"/>
          </p:nvPr>
        </p:nvSpPr>
        <p:spPr>
          <a:xfrm>
            <a:off x="3563888" y="0"/>
            <a:ext cx="5580112" cy="6858000"/>
          </a:xfrm>
        </p:spPr>
        <p:txBody>
          <a:bodyPr/>
          <a:lstStyle>
            <a:lvl1pPr marL="0" marR="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pPr>
            <a:r>
              <a:rPr lang="en-GB" dirty="0"/>
              <a:t>Picture size 15.5 x 19.1 cm </a:t>
            </a:r>
          </a:p>
          <a:p>
            <a:pPr lvl="0"/>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14" y="6409782"/>
            <a:ext cx="1220057" cy="326302"/>
          </a:xfrm>
          <a:prstGeom prst="rect">
            <a:avLst/>
          </a:prstGeom>
        </p:spPr>
      </p:pic>
    </p:spTree>
    <p:extLst>
      <p:ext uri="{BB962C8B-B14F-4D97-AF65-F5344CB8AC3E}">
        <p14:creationId xmlns:p14="http://schemas.microsoft.com/office/powerpoint/2010/main" val="400910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ndscape image with text 2">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bg1"/>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bg1"/>
                </a:solidFill>
              </a:defRPr>
            </a:lvl1pPr>
          </a:lstStyle>
          <a:p>
            <a:pPr algn="l"/>
            <a:endParaRPr lang="en-US" dirty="0"/>
          </a:p>
        </p:txBody>
      </p:sp>
      <p:sp>
        <p:nvSpPr>
          <p:cNvPr id="6" name="Content Placeholder 2"/>
          <p:cNvSpPr>
            <a:spLocks noGrp="1"/>
          </p:cNvSpPr>
          <p:nvPr>
            <p:ph idx="1" hasCustomPrompt="1"/>
          </p:nvPr>
        </p:nvSpPr>
        <p:spPr>
          <a:xfrm>
            <a:off x="0" y="0"/>
            <a:ext cx="9144000" cy="4509120"/>
          </a:xfrm>
        </p:spPr>
        <p:txBody>
          <a:bodyPr/>
          <a:lstStyle>
            <a:lvl1pPr marL="0" indent="0">
              <a:spcBef>
                <a:spcPts val="1400"/>
              </a:spcBef>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noProof="0" dirty="0"/>
              <a:t>Picture size 25.4 x 12.6 cm</a:t>
            </a:r>
          </a:p>
        </p:txBody>
      </p:sp>
      <p:sp>
        <p:nvSpPr>
          <p:cNvPr id="12" name="Text Placeholder 4"/>
          <p:cNvSpPr>
            <a:spLocks noGrp="1"/>
          </p:cNvSpPr>
          <p:nvPr>
            <p:ph type="body" sz="quarter" idx="10"/>
          </p:nvPr>
        </p:nvSpPr>
        <p:spPr>
          <a:xfrm>
            <a:off x="456620" y="5301208"/>
            <a:ext cx="8247705" cy="121480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
          <p:cNvSpPr>
            <a:spLocks noGrp="1"/>
          </p:cNvSpPr>
          <p:nvPr>
            <p:ph type="title"/>
          </p:nvPr>
        </p:nvSpPr>
        <p:spPr>
          <a:xfrm>
            <a:off x="457200" y="4565252"/>
            <a:ext cx="8250238" cy="765175"/>
          </a:xfrm>
        </p:spPr>
        <p:txBody>
          <a:bodyPr/>
          <a:lstStyle>
            <a:lvl1pPr>
              <a:defRPr>
                <a:solidFill>
                  <a:schemeClr val="bg1"/>
                </a:solidFill>
              </a:defRPr>
            </a:lvl1pPr>
          </a:lstStyle>
          <a:p>
            <a:r>
              <a:rPr lang="en-GB" noProof="0"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280600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a:solidFill>
                  <a:schemeClr val="bg1"/>
                </a:solidFill>
              </a:defRPr>
            </a:lvl1pPr>
          </a:lstStyle>
          <a:p>
            <a:r>
              <a:rPr lang="en-GB" noProof="0" dirty="0"/>
              <a:t>Click to edit Master title style</a:t>
            </a:r>
          </a:p>
        </p:txBody>
      </p:sp>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bg1"/>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bg1"/>
                </a:solidFill>
              </a:defRPr>
            </a:lvl1pPr>
          </a:lstStyle>
          <a:p>
            <a:pPr algn="l"/>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193872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bg1"/>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bg1"/>
                </a:solidFill>
              </a:defRPr>
            </a:lvl1pPr>
          </a:lstStyle>
          <a:p>
            <a:pPr algn="l"/>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331126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 page">
    <p:bg>
      <p:bgPr>
        <a:solidFill>
          <a:srgbClr val="5C666F"/>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bg1"/>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bg1"/>
                </a:solidFill>
              </a:defRPr>
            </a:lvl1pPr>
          </a:lstStyle>
          <a:p>
            <a:pPr algn="l"/>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bg1"/>
                </a:solidFill>
              </a:defRPr>
            </a:lvl1pPr>
          </a:lstStyle>
          <a:p>
            <a:r>
              <a:rPr lang="en-GB" noProof="0"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226347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Title 1"/>
          <p:cNvSpPr>
            <a:spLocks noGrp="1"/>
          </p:cNvSpPr>
          <p:nvPr>
            <p:ph type="title"/>
          </p:nvPr>
        </p:nvSpPr>
        <p:spPr>
          <a:xfrm>
            <a:off x="467544" y="1124744"/>
            <a:ext cx="8229600" cy="648072"/>
          </a:xfrm>
        </p:spPr>
        <p:txBody>
          <a:bodyPr anchor="t"/>
          <a:lstStyle>
            <a:lvl1pPr>
              <a:defRPr sz="3600">
                <a:solidFill>
                  <a:schemeClr val="accent1"/>
                </a:solidFill>
              </a:defRPr>
            </a:lvl1pPr>
          </a:lstStyle>
          <a:p>
            <a:pPr>
              <a:lnSpc>
                <a:spcPct val="130000"/>
              </a:lnSpc>
            </a:pPr>
            <a:r>
              <a:rPr lang="en-GB" noProof="0" dirty="0"/>
              <a:t>Click to edit Master title style</a:t>
            </a:r>
            <a:endParaRPr lang="en-GB" sz="1800" dirty="0">
              <a:solidFill>
                <a:schemeClr val="tx1"/>
              </a:solidFill>
            </a:endParaRPr>
          </a:p>
        </p:txBody>
      </p:sp>
      <p:sp>
        <p:nvSpPr>
          <p:cNvPr id="11" name="Content Placeholder 2"/>
          <p:cNvSpPr>
            <a:spLocks noGrp="1"/>
          </p:cNvSpPr>
          <p:nvPr>
            <p:ph idx="1" hasCustomPrompt="1"/>
          </p:nvPr>
        </p:nvSpPr>
        <p:spPr>
          <a:xfrm>
            <a:off x="0" y="2492896"/>
            <a:ext cx="9144000" cy="4365104"/>
          </a:xfrm>
        </p:spPr>
        <p:txBody>
          <a:bodyPr/>
          <a:lstStyle>
            <a:lvl1pPr marL="0" marR="0" indent="0" algn="l" defTabSz="914400" rtl="0" eaLnBrk="1" fontAlgn="base" latinLnBrk="0" hangingPunct="1">
              <a:lnSpc>
                <a:spcPct val="100000"/>
              </a:lnSpc>
              <a:spcBef>
                <a:spcPts val="1400"/>
              </a:spcBef>
              <a:spcAft>
                <a:spcPct val="0"/>
              </a:spcAft>
              <a:buClr>
                <a:schemeClr val="tx1"/>
              </a:buClr>
              <a:buSzTx/>
              <a:buFont typeface="Trebuchet MS" pitchFamily="34" charset="0"/>
              <a:buNone/>
              <a:tabLst/>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marL="0" marR="0" lvl="0" indent="0" algn="l" defTabSz="914400" rtl="0" eaLnBrk="1" fontAlgn="base" latinLnBrk="0" hangingPunct="1">
              <a:lnSpc>
                <a:spcPct val="100000"/>
              </a:lnSpc>
              <a:spcBef>
                <a:spcPts val="1400"/>
              </a:spcBef>
              <a:spcAft>
                <a:spcPct val="0"/>
              </a:spcAft>
              <a:buClr>
                <a:schemeClr val="tx1"/>
              </a:buClr>
              <a:buSzTx/>
              <a:buFont typeface="Trebuchet MS" pitchFamily="34" charset="0"/>
              <a:buNone/>
              <a:tabLst/>
              <a:defRPr/>
            </a:pPr>
            <a:r>
              <a:rPr lang="en-GB" noProof="0" dirty="0"/>
              <a:t>Picture size 25.4 x 12.2 cm</a:t>
            </a:r>
          </a:p>
          <a:p>
            <a:pPr lvl="0"/>
            <a:endParaRPr lang="en-GB" noProof="0" dirty="0"/>
          </a:p>
        </p:txBody>
      </p:sp>
      <p:sp>
        <p:nvSpPr>
          <p:cNvPr id="12" name="Subtitle 2"/>
          <p:cNvSpPr>
            <a:spLocks noGrp="1"/>
          </p:cNvSpPr>
          <p:nvPr>
            <p:ph type="subTitle" idx="10"/>
          </p:nvPr>
        </p:nvSpPr>
        <p:spPr>
          <a:xfrm>
            <a:off x="467544" y="1772816"/>
            <a:ext cx="8240122" cy="432048"/>
          </a:xfrm>
        </p:spPr>
        <p:txBody>
          <a:bodyPr anchor="t"/>
          <a:lstStyle>
            <a:lvl1pPr marL="0" indent="0" algn="l">
              <a:lnSpc>
                <a:spcPct val="120000"/>
              </a:lnSpc>
              <a:spcBef>
                <a:spcPts val="0"/>
              </a:spcBef>
              <a:buNone/>
              <a:defRPr sz="240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95" y="354709"/>
            <a:ext cx="2151909" cy="575524"/>
          </a:xfrm>
          <a:prstGeom prst="rect">
            <a:avLst/>
          </a:prstGeom>
        </p:spPr>
      </p:pic>
    </p:spTree>
    <p:extLst>
      <p:ext uri="{BB962C8B-B14F-4D97-AF65-F5344CB8AC3E}">
        <p14:creationId xmlns:p14="http://schemas.microsoft.com/office/powerpoint/2010/main" val="161651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Title 1"/>
          <p:cNvSpPr>
            <a:spLocks noGrp="1"/>
          </p:cNvSpPr>
          <p:nvPr>
            <p:ph type="title"/>
          </p:nvPr>
        </p:nvSpPr>
        <p:spPr>
          <a:xfrm>
            <a:off x="467544" y="1124744"/>
            <a:ext cx="8229600" cy="648072"/>
          </a:xfrm>
        </p:spPr>
        <p:txBody>
          <a:bodyPr anchor="t"/>
          <a:lstStyle>
            <a:lvl1pPr>
              <a:defRPr sz="3600">
                <a:solidFill>
                  <a:schemeClr val="accent1"/>
                </a:solidFill>
              </a:defRPr>
            </a:lvl1pPr>
          </a:lstStyle>
          <a:p>
            <a:pPr>
              <a:lnSpc>
                <a:spcPct val="130000"/>
              </a:lnSpc>
            </a:pPr>
            <a:r>
              <a:rPr lang="en-GB" noProof="0" dirty="0"/>
              <a:t>Click to edit Master title style</a:t>
            </a:r>
            <a:endParaRPr lang="en-GB" sz="1800" dirty="0">
              <a:solidFill>
                <a:schemeClr val="tx1"/>
              </a:solidFill>
            </a:endParaRPr>
          </a:p>
        </p:txBody>
      </p:sp>
      <p:sp>
        <p:nvSpPr>
          <p:cNvPr id="11" name="Content Placeholder 2"/>
          <p:cNvSpPr>
            <a:spLocks noGrp="1"/>
          </p:cNvSpPr>
          <p:nvPr>
            <p:ph idx="1" hasCustomPrompt="1"/>
          </p:nvPr>
        </p:nvSpPr>
        <p:spPr>
          <a:xfrm>
            <a:off x="0" y="2492896"/>
            <a:ext cx="9144000" cy="4365104"/>
          </a:xfrm>
        </p:spPr>
        <p:txBody>
          <a:bodyPr/>
          <a:lstStyle>
            <a:lvl1pPr marL="0" indent="0">
              <a:spcBef>
                <a:spcPts val="1400"/>
              </a:spcBef>
              <a:buClr>
                <a:schemeClr val="tx1"/>
              </a:buClr>
              <a:buNone/>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Picture size 25.4 x 12.2 cm</a:t>
            </a:r>
          </a:p>
        </p:txBody>
      </p:sp>
      <p:sp>
        <p:nvSpPr>
          <p:cNvPr id="12" name="Subtitle 2"/>
          <p:cNvSpPr>
            <a:spLocks noGrp="1"/>
          </p:cNvSpPr>
          <p:nvPr>
            <p:ph type="subTitle" idx="10"/>
          </p:nvPr>
        </p:nvSpPr>
        <p:spPr>
          <a:xfrm>
            <a:off x="467544" y="1772816"/>
            <a:ext cx="8240122" cy="432048"/>
          </a:xfrm>
        </p:spPr>
        <p:txBody>
          <a:bodyPr anchor="t"/>
          <a:lstStyle>
            <a:lvl1pPr marL="0" indent="0" algn="l">
              <a:lnSpc>
                <a:spcPct val="120000"/>
              </a:lnSpc>
              <a:spcBef>
                <a:spcPts val="0"/>
              </a:spcBef>
              <a:buNone/>
              <a:defRPr sz="240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95" y="354709"/>
            <a:ext cx="2151909" cy="575524"/>
          </a:xfrm>
          <a:prstGeom prst="rect">
            <a:avLst/>
          </a:prstGeom>
        </p:spPr>
      </p:pic>
    </p:spTree>
    <p:extLst>
      <p:ext uri="{BB962C8B-B14F-4D97-AF65-F5344CB8AC3E}">
        <p14:creationId xmlns:p14="http://schemas.microsoft.com/office/powerpoint/2010/main" val="175243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554" y="1844824"/>
            <a:ext cx="7740000" cy="1440000"/>
          </a:xfrm>
        </p:spPr>
        <p:txBody>
          <a:bodyPr/>
          <a:lstStyle>
            <a:lvl1pPr algn="l">
              <a:lnSpc>
                <a:spcPct val="100000"/>
              </a:lnSpc>
              <a:defRPr sz="4000">
                <a:solidFill>
                  <a:schemeClr val="accent1"/>
                </a:solidFill>
                <a:latin typeface="+mj-lt"/>
              </a:defRPr>
            </a:lvl1pPr>
          </a:lstStyle>
          <a:p>
            <a:r>
              <a:rPr lang="en-GB" noProof="0" dirty="0"/>
              <a:t>Click to edit Master title style</a:t>
            </a:r>
          </a:p>
        </p:txBody>
      </p:sp>
      <p:sp>
        <p:nvSpPr>
          <p:cNvPr id="3" name="Subtitle 2"/>
          <p:cNvSpPr>
            <a:spLocks noGrp="1"/>
          </p:cNvSpPr>
          <p:nvPr>
            <p:ph type="subTitle" idx="1"/>
          </p:nvPr>
        </p:nvSpPr>
        <p:spPr>
          <a:xfrm>
            <a:off x="475554" y="3573016"/>
            <a:ext cx="7740000" cy="2160240"/>
          </a:xfrm>
        </p:spPr>
        <p:txBody>
          <a:bodyPr/>
          <a:lstStyle>
            <a:lvl1pPr marL="0" indent="0" algn="l">
              <a:lnSpc>
                <a:spcPct val="120000"/>
              </a:lnSpc>
              <a:spcBef>
                <a:spcPts val="0"/>
              </a:spcBef>
              <a:buNone/>
              <a:defRPr sz="240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a:t>Click to edit Master subtitle style</a:t>
            </a:r>
          </a:p>
        </p:txBody>
      </p:sp>
      <p:sp>
        <p:nvSpPr>
          <p:cNvPr id="10" name="Text Placeholder 9"/>
          <p:cNvSpPr>
            <a:spLocks noGrp="1"/>
          </p:cNvSpPr>
          <p:nvPr>
            <p:ph type="body" sz="quarter" idx="10"/>
          </p:nvPr>
        </p:nvSpPr>
        <p:spPr>
          <a:xfrm>
            <a:off x="467544" y="5850109"/>
            <a:ext cx="7747155" cy="431977"/>
          </a:xfrm>
        </p:spPr>
        <p:txBody>
          <a:bodyPr/>
          <a:lstStyle>
            <a:lvl1pPr marL="0" indent="0">
              <a:buNone/>
              <a:defRPr sz="2400">
                <a:solidFill>
                  <a:schemeClr val="tx1"/>
                </a:solidFill>
              </a:defRPr>
            </a:lvl1pPr>
          </a:lstStyle>
          <a:p>
            <a:pPr lvl="0"/>
            <a:r>
              <a:rPr lang="en-GB" noProof="0"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96" y="665968"/>
            <a:ext cx="2151909" cy="575524"/>
          </a:xfrm>
          <a:prstGeom prst="rect">
            <a:avLst/>
          </a:prstGeom>
        </p:spPr>
      </p:pic>
    </p:spTree>
    <p:extLst>
      <p:ext uri="{BB962C8B-B14F-4D97-AF65-F5344CB8AC3E}">
        <p14:creationId xmlns:p14="http://schemas.microsoft.com/office/powerpoint/2010/main" val="22283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1447203"/>
            <a:ext cx="8229600" cy="4790107"/>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160470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image top">
    <p:spTree>
      <p:nvGrpSpPr>
        <p:cNvPr id="1" name=""/>
        <p:cNvGrpSpPr/>
        <p:nvPr/>
      </p:nvGrpSpPr>
      <p:grpSpPr>
        <a:xfrm>
          <a:off x="0" y="0"/>
          <a:ext cx="0" cy="0"/>
          <a:chOff x="0" y="0"/>
          <a:chExt cx="0" cy="0"/>
        </a:xfrm>
      </p:grpSpPr>
      <p:sp>
        <p:nvSpPr>
          <p:cNvPr id="2" name="Title 1"/>
          <p:cNvSpPr>
            <a:spLocks noGrp="1"/>
          </p:cNvSpPr>
          <p:nvPr>
            <p:ph type="title"/>
          </p:nvPr>
        </p:nvSpPr>
        <p:spPr>
          <a:xfrm>
            <a:off x="457200" y="5517232"/>
            <a:ext cx="8229600" cy="765175"/>
          </a:xfrm>
        </p:spPr>
        <p:txBody>
          <a:bodyPr/>
          <a:lstStyle>
            <a:lvl1pPr>
              <a:defRPr b="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hasCustomPrompt="1"/>
          </p:nvPr>
        </p:nvSpPr>
        <p:spPr>
          <a:xfrm>
            <a:off x="0" y="0"/>
            <a:ext cx="9144000" cy="5338787"/>
          </a:xfrm>
        </p:spPr>
        <p:txBody>
          <a:bodyPr/>
          <a:lstStyle>
            <a:lvl1pPr marL="0" indent="0">
              <a:spcBef>
                <a:spcPts val="1400"/>
              </a:spcBef>
              <a:buClr>
                <a:schemeClr val="tx1"/>
              </a:buClr>
              <a:buNone/>
              <a:defRPr baseline="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Picture size 25.4 x 14.9 cm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426428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ullet lis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1447203"/>
            <a:ext cx="4618856" cy="4646091"/>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0" hasCustomPrompt="1"/>
          </p:nvPr>
        </p:nvSpPr>
        <p:spPr>
          <a:xfrm>
            <a:off x="5220072" y="1447203"/>
            <a:ext cx="3923928" cy="4646091"/>
          </a:xfrm>
        </p:spPr>
        <p:txBody>
          <a:bodyPr/>
          <a:lstStyle>
            <a:lvl1pPr marL="0" marR="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pPr>
            <a:r>
              <a:rPr lang="en-GB" dirty="0"/>
              <a:t>Picture size 10.9 x 12.9 cm</a:t>
            </a:r>
          </a:p>
          <a:p>
            <a:pPr lvl="0"/>
            <a:endParaRPr lang="en-GB" dirty="0"/>
          </a:p>
        </p:txBody>
      </p:sp>
      <p:sp>
        <p:nvSpPr>
          <p:cNvPr id="8" name="Slide Number Placeholder 5"/>
          <p:cNvSpPr>
            <a:spLocks noGrp="1"/>
          </p:cNvSpPr>
          <p:nvPr>
            <p:ph type="sldNum" sz="quarter" idx="4"/>
          </p:nvPr>
        </p:nvSpPr>
        <p:spPr>
          <a:xfrm>
            <a:off x="8316416"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2" name="Footer Placeholder 4"/>
          <p:cNvSpPr>
            <a:spLocks noGrp="1"/>
          </p:cNvSpPr>
          <p:nvPr>
            <p:ph type="ftr" sz="quarter" idx="3"/>
          </p:nvPr>
        </p:nvSpPr>
        <p:spPr>
          <a:xfrm>
            <a:off x="5179392" y="6381328"/>
            <a:ext cx="3183632" cy="365125"/>
          </a:xfrm>
          <a:prstGeom prst="rect">
            <a:avLst/>
          </a:prstGeom>
          <a:ln>
            <a:noFill/>
          </a:ln>
        </p:spPr>
        <p:txBody>
          <a:bodyPr vert="horz" lIns="91440" tIns="45720" rIns="91440" bIns="45720" rtlCol="0" anchor="ctr"/>
          <a:lstStyle>
            <a:lvl1pPr algn="r">
              <a:tabLst/>
              <a:defRPr sz="1000">
                <a:solidFill>
                  <a:schemeClr val="tx1">
                    <a:tint val="75000"/>
                  </a:schemeClr>
                </a:solidFill>
              </a:defRPr>
            </a:lvl1pPr>
          </a:lstStyle>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14" y="6409782"/>
            <a:ext cx="1220057" cy="326302"/>
          </a:xfrm>
          <a:prstGeom prst="rect">
            <a:avLst/>
          </a:prstGeom>
        </p:spPr>
      </p:pic>
    </p:spTree>
    <p:extLst>
      <p:ext uri="{BB962C8B-B14F-4D97-AF65-F5344CB8AC3E}">
        <p14:creationId xmlns:p14="http://schemas.microsoft.com/office/powerpoint/2010/main" val="382239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accent1"/>
                </a:solidFill>
                <a:latin typeface="+mj-lt"/>
              </a:defRPr>
            </a:lvl1pPr>
          </a:lstStyle>
          <a:p>
            <a:r>
              <a:rPr lang="en-GB" noProof="0" dirty="0"/>
              <a:t>Click to edit Master title style</a:t>
            </a:r>
          </a:p>
        </p:txBody>
      </p:sp>
      <p:sp>
        <p:nvSpPr>
          <p:cNvPr id="12"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sp>
        <p:nvSpPr>
          <p:cNvPr id="16" name="Content Placeholder 3"/>
          <p:cNvSpPr>
            <a:spLocks noGrp="1"/>
          </p:cNvSpPr>
          <p:nvPr>
            <p:ph sz="half" idx="2"/>
          </p:nvPr>
        </p:nvSpPr>
        <p:spPr>
          <a:xfrm>
            <a:off x="457200" y="1556792"/>
            <a:ext cx="4040188" cy="4497361"/>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Content Placeholder 5"/>
          <p:cNvSpPr>
            <a:spLocks noGrp="1"/>
          </p:cNvSpPr>
          <p:nvPr>
            <p:ph sz="quarter" idx="11"/>
          </p:nvPr>
        </p:nvSpPr>
        <p:spPr>
          <a:xfrm>
            <a:off x="4645025" y="1556792"/>
            <a:ext cx="4041775" cy="4497361"/>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152246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accent1"/>
                </a:solidFill>
                <a:latin typeface="+mj-lt"/>
              </a:defRPr>
            </a:lvl1pPr>
          </a:lstStyle>
          <a:p>
            <a:r>
              <a:rPr lang="en-GB" noProof="0" dirty="0"/>
              <a:t>Click to edit Master title style</a:t>
            </a:r>
          </a:p>
        </p:txBody>
      </p:sp>
      <p:sp>
        <p:nvSpPr>
          <p:cNvPr id="12"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sp>
        <p:nvSpPr>
          <p:cNvPr id="15" name="Text Placeholder 2"/>
          <p:cNvSpPr>
            <a:spLocks noGrp="1"/>
          </p:cNvSpPr>
          <p:nvPr>
            <p:ph type="body" idx="1"/>
          </p:nvPr>
        </p:nvSpPr>
        <p:spPr>
          <a:xfrm>
            <a:off x="457200" y="1463103"/>
            <a:ext cx="4040188"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6" name="Content Placeholder 3"/>
          <p:cNvSpPr>
            <a:spLocks noGrp="1"/>
          </p:cNvSpPr>
          <p:nvPr>
            <p:ph sz="half" idx="2"/>
          </p:nvPr>
        </p:nvSpPr>
        <p:spPr>
          <a:xfrm>
            <a:off x="457200" y="2102865"/>
            <a:ext cx="4040188"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4"/>
          <p:cNvSpPr>
            <a:spLocks noGrp="1"/>
          </p:cNvSpPr>
          <p:nvPr>
            <p:ph type="body" sz="quarter" idx="10"/>
          </p:nvPr>
        </p:nvSpPr>
        <p:spPr>
          <a:xfrm>
            <a:off x="4645025" y="1463103"/>
            <a:ext cx="4041775"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8" name="Content Placeholder 5"/>
          <p:cNvSpPr>
            <a:spLocks noGrp="1"/>
          </p:cNvSpPr>
          <p:nvPr>
            <p:ph sz="quarter" idx="11"/>
          </p:nvPr>
        </p:nvSpPr>
        <p:spPr>
          <a:xfrm>
            <a:off x="4645025" y="2102865"/>
            <a:ext cx="4041775"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139434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Large image left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5868144" y="1700810"/>
            <a:ext cx="2962672" cy="765175"/>
          </a:xfrm>
        </p:spPr>
        <p:txBody>
          <a:bodyPr/>
          <a:lstStyle>
            <a:lvl1pPr>
              <a:defRPr b="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5868144" y="2708920"/>
            <a:ext cx="2962672" cy="3240360"/>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0" hasCustomPrompt="1"/>
          </p:nvPr>
        </p:nvSpPr>
        <p:spPr>
          <a:xfrm>
            <a:off x="0" y="0"/>
            <a:ext cx="5580112" cy="6858000"/>
          </a:xfrm>
        </p:spPr>
        <p:txBody>
          <a:bodyPr/>
          <a:lstStyle>
            <a:lvl1pPr marL="0" indent="0">
              <a:spcBef>
                <a:spcPts val="1400"/>
              </a:spcBef>
              <a:buClr>
                <a:schemeClr val="accent1"/>
              </a:buClr>
              <a:buNone/>
              <a:defRPr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Picture size 15.5 x 19.1 cm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78984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arge image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10"/>
            <a:ext cx="2962672" cy="765175"/>
          </a:xfrm>
        </p:spPr>
        <p:txBody>
          <a:bodyPr/>
          <a:lstStyle>
            <a:lvl1pPr>
              <a:defRPr b="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2708920"/>
            <a:ext cx="2962672" cy="3240360"/>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0" hasCustomPrompt="1"/>
          </p:nvPr>
        </p:nvSpPr>
        <p:spPr>
          <a:xfrm>
            <a:off x="3563888" y="0"/>
            <a:ext cx="5580112" cy="6858000"/>
          </a:xfrm>
        </p:spPr>
        <p:txBody>
          <a:bodyPr/>
          <a:lstStyle>
            <a:lvl1pPr marL="0" marR="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base" latinLnBrk="0" hangingPunct="1">
              <a:lnSpc>
                <a:spcPct val="100000"/>
              </a:lnSpc>
              <a:spcBef>
                <a:spcPts val="1400"/>
              </a:spcBef>
              <a:spcAft>
                <a:spcPct val="0"/>
              </a:spcAft>
              <a:buClr>
                <a:schemeClr val="accent1"/>
              </a:buClr>
              <a:buSzTx/>
              <a:buFont typeface="Trebuchet MS" pitchFamily="34" charset="0"/>
              <a:buNone/>
              <a:tabLst/>
              <a:defRPr/>
            </a:pPr>
            <a:r>
              <a:rPr lang="en-GB" dirty="0"/>
              <a:t>Picture size 15.5 x 19.1 cm </a:t>
            </a:r>
          </a:p>
          <a:p>
            <a:pPr lvl="0"/>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14" y="6409782"/>
            <a:ext cx="1220057" cy="326302"/>
          </a:xfrm>
          <a:prstGeom prst="rect">
            <a:avLst/>
          </a:prstGeom>
        </p:spPr>
      </p:pic>
    </p:spTree>
    <p:extLst>
      <p:ext uri="{BB962C8B-B14F-4D97-AF65-F5344CB8AC3E}">
        <p14:creationId xmlns:p14="http://schemas.microsoft.com/office/powerpoint/2010/main" val="425851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ndscape image with text 2">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sp>
        <p:nvSpPr>
          <p:cNvPr id="6" name="Content Placeholder 2"/>
          <p:cNvSpPr>
            <a:spLocks noGrp="1"/>
          </p:cNvSpPr>
          <p:nvPr>
            <p:ph idx="1" hasCustomPrompt="1"/>
          </p:nvPr>
        </p:nvSpPr>
        <p:spPr>
          <a:xfrm>
            <a:off x="0" y="0"/>
            <a:ext cx="9144000" cy="4509120"/>
          </a:xfrm>
        </p:spPr>
        <p:txBody>
          <a:bodyPr/>
          <a:lstStyle>
            <a:lvl1pPr marL="0" indent="0">
              <a:spcBef>
                <a:spcPts val="1400"/>
              </a:spcBef>
              <a:buClr>
                <a:schemeClr val="tx1"/>
              </a:buClr>
              <a:buNone/>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Picture size 25.4 x 12.6 cm</a:t>
            </a:r>
          </a:p>
        </p:txBody>
      </p:sp>
      <p:sp>
        <p:nvSpPr>
          <p:cNvPr id="7" name="Text Placeholder 4"/>
          <p:cNvSpPr>
            <a:spLocks noGrp="1"/>
          </p:cNvSpPr>
          <p:nvPr>
            <p:ph type="body" sz="quarter" idx="10"/>
          </p:nvPr>
        </p:nvSpPr>
        <p:spPr>
          <a:xfrm>
            <a:off x="456620" y="5301208"/>
            <a:ext cx="8247705" cy="121480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
          <p:cNvSpPr>
            <a:spLocks noGrp="1"/>
          </p:cNvSpPr>
          <p:nvPr>
            <p:ph type="title"/>
          </p:nvPr>
        </p:nvSpPr>
        <p:spPr>
          <a:xfrm>
            <a:off x="457200" y="4565252"/>
            <a:ext cx="8250238" cy="765175"/>
          </a:xfrm>
        </p:spPr>
        <p:txBody>
          <a:bodyPr/>
          <a:lstStyle>
            <a:lvl1pPr>
              <a:defRPr>
                <a:solidFill>
                  <a:schemeClr val="accent1"/>
                </a:solidFill>
              </a:defRPr>
            </a:lvl1pPr>
          </a:lstStyle>
          <a:p>
            <a:r>
              <a:rPr lang="en-GB" noProof="0"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373694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a:solidFill>
                  <a:schemeClr val="accent1"/>
                </a:solidFill>
              </a:defRPr>
            </a:lvl1pPr>
          </a:lstStyle>
          <a:p>
            <a:r>
              <a:rPr lang="en-GB" noProof="0" dirty="0"/>
              <a:t>Click to edit Master title style</a:t>
            </a:r>
          </a:p>
        </p:txBody>
      </p:sp>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207383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554" y="1844824"/>
            <a:ext cx="7740000" cy="1440000"/>
          </a:xfrm>
        </p:spPr>
        <p:txBody>
          <a:bodyPr/>
          <a:lstStyle>
            <a:lvl1pPr algn="l">
              <a:lnSpc>
                <a:spcPct val="100000"/>
              </a:lnSpc>
              <a:defRPr sz="4000">
                <a:solidFill>
                  <a:schemeClr val="accent1"/>
                </a:solidFill>
                <a:latin typeface="+mj-lt"/>
              </a:defRPr>
            </a:lvl1pPr>
          </a:lstStyle>
          <a:p>
            <a:r>
              <a:rPr lang="en-GB" noProof="0" dirty="0"/>
              <a:t>Click to edit Master title style</a:t>
            </a:r>
          </a:p>
        </p:txBody>
      </p:sp>
      <p:sp>
        <p:nvSpPr>
          <p:cNvPr id="3" name="Subtitle 2"/>
          <p:cNvSpPr>
            <a:spLocks noGrp="1"/>
          </p:cNvSpPr>
          <p:nvPr>
            <p:ph type="subTitle" idx="1"/>
          </p:nvPr>
        </p:nvSpPr>
        <p:spPr>
          <a:xfrm>
            <a:off x="475554" y="3573016"/>
            <a:ext cx="7740000" cy="2160240"/>
          </a:xfrm>
        </p:spPr>
        <p:txBody>
          <a:bodyPr/>
          <a:lstStyle>
            <a:lvl1pPr marL="0" indent="0" algn="l">
              <a:lnSpc>
                <a:spcPct val="120000"/>
              </a:lnSpc>
              <a:spcBef>
                <a:spcPts val="0"/>
              </a:spcBef>
              <a:buNone/>
              <a:defRPr sz="240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dirty="0"/>
              <a:t>Click to edit Master subtitle style</a:t>
            </a:r>
          </a:p>
        </p:txBody>
      </p:sp>
      <p:sp>
        <p:nvSpPr>
          <p:cNvPr id="10" name="Text Placeholder 9"/>
          <p:cNvSpPr>
            <a:spLocks noGrp="1"/>
          </p:cNvSpPr>
          <p:nvPr>
            <p:ph type="body" sz="quarter" idx="10"/>
          </p:nvPr>
        </p:nvSpPr>
        <p:spPr>
          <a:xfrm>
            <a:off x="467544" y="5850109"/>
            <a:ext cx="7747155" cy="431977"/>
          </a:xfrm>
        </p:spPr>
        <p:txBody>
          <a:bodyPr/>
          <a:lstStyle>
            <a:lvl1pPr marL="0" indent="0">
              <a:buNone/>
              <a:defRPr sz="2400">
                <a:solidFill>
                  <a:schemeClr val="tx1"/>
                </a:solidFill>
              </a:defRPr>
            </a:lvl1pPr>
          </a:lstStyle>
          <a:p>
            <a:pPr lvl="0"/>
            <a:r>
              <a:rPr lang="en-GB" noProof="0"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96" y="665968"/>
            <a:ext cx="2151909" cy="575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41347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ing page">
    <p:bg>
      <p:bgPr>
        <a:solidFill>
          <a:schemeClr val="bg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rgbClr val="9A9A9A"/>
                </a:solidFill>
              </a:defRPr>
            </a:lvl1pPr>
          </a:lstStyle>
          <a:p>
            <a:fld id="{58687779-E69B-7343-8F6F-422D6150DAE5}" type="slidenum">
              <a:rPr lang="en-US" smtClean="0"/>
              <a:pPr/>
              <a:t>‹#›</a:t>
            </a:fld>
            <a:endParaRPr lang="en-US" dirty="0"/>
          </a:p>
        </p:txBody>
      </p:sp>
      <p:sp>
        <p:nvSpPr>
          <p:cNvPr id="8"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rgbClr val="9A9A9A"/>
                </a:solidFill>
              </a:defRPr>
            </a:lvl1pPr>
          </a:lstStyle>
          <a:p>
            <a:pPr algn="l"/>
            <a:endParaRPr lang="en-US" dirty="0"/>
          </a:p>
        </p:txBody>
      </p:sp>
      <p:sp>
        <p:nvSpPr>
          <p:cNvPr id="5" name="Title 1"/>
          <p:cNvSpPr>
            <a:spLocks noGrp="1"/>
          </p:cNvSpPr>
          <p:nvPr>
            <p:ph type="title"/>
          </p:nvPr>
        </p:nvSpPr>
        <p:spPr>
          <a:xfrm>
            <a:off x="457200" y="2591817"/>
            <a:ext cx="8229600" cy="765175"/>
          </a:xfrm>
        </p:spPr>
        <p:txBody>
          <a:bodyPr/>
          <a:lstStyle>
            <a:lvl1pPr>
              <a:defRPr>
                <a:solidFill>
                  <a:schemeClr val="accent1"/>
                </a:solidFill>
              </a:defRPr>
            </a:lvl1pPr>
          </a:lstStyle>
          <a:p>
            <a:r>
              <a:rPr lang="en-GB" noProof="0"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4" y="6409782"/>
            <a:ext cx="1220061" cy="326302"/>
          </a:xfrm>
          <a:prstGeom prst="rect">
            <a:avLst/>
          </a:prstGeom>
        </p:spPr>
      </p:pic>
    </p:spTree>
    <p:extLst>
      <p:ext uri="{BB962C8B-B14F-4D97-AF65-F5344CB8AC3E}">
        <p14:creationId xmlns:p14="http://schemas.microsoft.com/office/powerpoint/2010/main" val="25738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1447203"/>
            <a:ext cx="8229600" cy="4790107"/>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339983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image top">
    <p:spTree>
      <p:nvGrpSpPr>
        <p:cNvPr id="1" name=""/>
        <p:cNvGrpSpPr/>
        <p:nvPr/>
      </p:nvGrpSpPr>
      <p:grpSpPr>
        <a:xfrm>
          <a:off x="0" y="0"/>
          <a:ext cx="0" cy="0"/>
          <a:chOff x="0" y="0"/>
          <a:chExt cx="0" cy="0"/>
        </a:xfrm>
      </p:grpSpPr>
      <p:sp>
        <p:nvSpPr>
          <p:cNvPr id="2" name="Title 1"/>
          <p:cNvSpPr>
            <a:spLocks noGrp="1"/>
          </p:cNvSpPr>
          <p:nvPr>
            <p:ph type="title"/>
          </p:nvPr>
        </p:nvSpPr>
        <p:spPr>
          <a:xfrm>
            <a:off x="457200" y="5517232"/>
            <a:ext cx="8229600" cy="765175"/>
          </a:xfrm>
        </p:spPr>
        <p:txBody>
          <a:bodyPr/>
          <a:lstStyle>
            <a:lvl1pPr>
              <a:defRPr b="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hasCustomPrompt="1"/>
          </p:nvPr>
        </p:nvSpPr>
        <p:spPr>
          <a:xfrm>
            <a:off x="0" y="0"/>
            <a:ext cx="9144000" cy="5338787"/>
          </a:xfrm>
        </p:spPr>
        <p:txBody>
          <a:bodyPr/>
          <a:lstStyle>
            <a:lvl1pPr marL="0" indent="0">
              <a:spcBef>
                <a:spcPts val="1400"/>
              </a:spcBef>
              <a:buClr>
                <a:schemeClr val="tx1"/>
              </a:buClr>
              <a:buNone/>
              <a:defRPr baseline="0">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Picture size 25.4 x 14.9 cm</a:t>
            </a:r>
          </a:p>
        </p:txBody>
      </p:sp>
      <p:sp>
        <p:nvSpPr>
          <p:cNvPr id="5"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6"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333569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ullet lis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accent1"/>
                </a:solidFill>
                <a:latin typeface="+mj-lt"/>
              </a:defRPr>
            </a:lvl1pPr>
          </a:lstStyle>
          <a:p>
            <a:r>
              <a:rPr lang="en-GB" noProof="0" dirty="0"/>
              <a:t>Click to edit Master title style</a:t>
            </a:r>
          </a:p>
        </p:txBody>
      </p:sp>
      <p:sp>
        <p:nvSpPr>
          <p:cNvPr id="3" name="Content Placeholder 2"/>
          <p:cNvSpPr>
            <a:spLocks noGrp="1"/>
          </p:cNvSpPr>
          <p:nvPr>
            <p:ph idx="1"/>
          </p:nvPr>
        </p:nvSpPr>
        <p:spPr>
          <a:xfrm>
            <a:off x="457200" y="1447203"/>
            <a:ext cx="4618856" cy="4646091"/>
          </a:xfrm>
        </p:spPr>
        <p:txBody>
          <a:bodyPr/>
          <a:lstStyle>
            <a:lvl1pPr>
              <a:spcBef>
                <a:spcPts val="1400"/>
              </a:spcBef>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p:cNvSpPr>
            <a:spLocks noGrp="1"/>
          </p:cNvSpPr>
          <p:nvPr>
            <p:ph idx="10" hasCustomPrompt="1"/>
          </p:nvPr>
        </p:nvSpPr>
        <p:spPr>
          <a:xfrm>
            <a:off x="5220072" y="1447203"/>
            <a:ext cx="3923928" cy="4646091"/>
          </a:xfrm>
        </p:spPr>
        <p:txBody>
          <a:bodyPr/>
          <a:lstStyle>
            <a:lvl1pPr marL="0" indent="0">
              <a:spcBef>
                <a:spcPts val="1400"/>
              </a:spcBef>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Picture size 10.9 x 12.9 cm</a:t>
            </a:r>
          </a:p>
        </p:txBody>
      </p:sp>
      <p:sp>
        <p:nvSpPr>
          <p:cNvPr id="10" name="Slide Number Placeholder 5"/>
          <p:cNvSpPr>
            <a:spLocks noGrp="1"/>
          </p:cNvSpPr>
          <p:nvPr>
            <p:ph type="sldNum" sz="quarter" idx="4"/>
          </p:nvPr>
        </p:nvSpPr>
        <p:spPr>
          <a:xfrm>
            <a:off x="8316416"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1" name="Footer Placeholder 4"/>
          <p:cNvSpPr>
            <a:spLocks noGrp="1"/>
          </p:cNvSpPr>
          <p:nvPr>
            <p:ph type="ftr" sz="quarter" idx="3"/>
          </p:nvPr>
        </p:nvSpPr>
        <p:spPr>
          <a:xfrm>
            <a:off x="5179392" y="6381328"/>
            <a:ext cx="3183632" cy="365125"/>
          </a:xfrm>
          <a:prstGeom prst="rect">
            <a:avLst/>
          </a:prstGeom>
          <a:ln>
            <a:noFill/>
          </a:ln>
        </p:spPr>
        <p:txBody>
          <a:bodyPr vert="horz" lIns="91440" tIns="45720" rIns="91440" bIns="45720" rtlCol="0" anchor="ctr"/>
          <a:lstStyle>
            <a:lvl1pPr algn="r">
              <a:tabLst/>
              <a:defRPr sz="1000">
                <a:solidFill>
                  <a:schemeClr val="tx1">
                    <a:tint val="75000"/>
                  </a:schemeClr>
                </a:solidFill>
              </a:defRPr>
            </a:lvl1pPr>
          </a:lstStyle>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14" y="6409782"/>
            <a:ext cx="1220057" cy="326302"/>
          </a:xfrm>
          <a:prstGeom prst="rect">
            <a:avLst/>
          </a:prstGeom>
        </p:spPr>
      </p:pic>
    </p:spTree>
    <p:extLst>
      <p:ext uri="{BB962C8B-B14F-4D97-AF65-F5344CB8AC3E}">
        <p14:creationId xmlns:p14="http://schemas.microsoft.com/office/powerpoint/2010/main" val="382451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accent1"/>
                </a:solidFill>
                <a:latin typeface="+mj-lt"/>
              </a:defRPr>
            </a:lvl1pPr>
          </a:lstStyle>
          <a:p>
            <a:r>
              <a:rPr lang="en-GB" noProof="0" dirty="0"/>
              <a:t>Click to edit Master title style</a:t>
            </a:r>
          </a:p>
        </p:txBody>
      </p:sp>
      <p:sp>
        <p:nvSpPr>
          <p:cNvPr id="12"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sp>
        <p:nvSpPr>
          <p:cNvPr id="16" name="Content Placeholder 3"/>
          <p:cNvSpPr>
            <a:spLocks noGrp="1"/>
          </p:cNvSpPr>
          <p:nvPr>
            <p:ph sz="half" idx="2"/>
          </p:nvPr>
        </p:nvSpPr>
        <p:spPr>
          <a:xfrm>
            <a:off x="457200" y="1556792"/>
            <a:ext cx="4040188" cy="4497361"/>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Content Placeholder 5"/>
          <p:cNvSpPr>
            <a:spLocks noGrp="1"/>
          </p:cNvSpPr>
          <p:nvPr>
            <p:ph sz="quarter" idx="11"/>
          </p:nvPr>
        </p:nvSpPr>
        <p:spPr>
          <a:xfrm>
            <a:off x="4645025" y="1556792"/>
            <a:ext cx="4041775" cy="4497361"/>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423706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65175"/>
          </a:xfrm>
        </p:spPr>
        <p:txBody>
          <a:bodyPr/>
          <a:lstStyle>
            <a:lvl1pPr>
              <a:defRPr b="0">
                <a:solidFill>
                  <a:schemeClr val="accent1"/>
                </a:solidFill>
                <a:latin typeface="+mj-lt"/>
              </a:defRPr>
            </a:lvl1pPr>
          </a:lstStyle>
          <a:p>
            <a:r>
              <a:rPr lang="en-GB" noProof="0" dirty="0"/>
              <a:t>Click to edit Master title style</a:t>
            </a:r>
          </a:p>
        </p:txBody>
      </p:sp>
      <p:sp>
        <p:nvSpPr>
          <p:cNvPr id="12"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endParaRPr lang="en-US" dirty="0"/>
          </a:p>
        </p:txBody>
      </p:sp>
      <p:sp>
        <p:nvSpPr>
          <p:cNvPr id="15" name="Text Placeholder 2"/>
          <p:cNvSpPr>
            <a:spLocks noGrp="1"/>
          </p:cNvSpPr>
          <p:nvPr>
            <p:ph type="body" idx="1"/>
          </p:nvPr>
        </p:nvSpPr>
        <p:spPr>
          <a:xfrm>
            <a:off x="457200" y="1463103"/>
            <a:ext cx="4040188"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6" name="Content Placeholder 3"/>
          <p:cNvSpPr>
            <a:spLocks noGrp="1"/>
          </p:cNvSpPr>
          <p:nvPr>
            <p:ph sz="half" idx="2"/>
          </p:nvPr>
        </p:nvSpPr>
        <p:spPr>
          <a:xfrm>
            <a:off x="457200" y="2102865"/>
            <a:ext cx="4040188"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4"/>
          <p:cNvSpPr>
            <a:spLocks noGrp="1"/>
          </p:cNvSpPr>
          <p:nvPr>
            <p:ph type="body" sz="quarter" idx="10"/>
          </p:nvPr>
        </p:nvSpPr>
        <p:spPr>
          <a:xfrm>
            <a:off x="4645025" y="1463103"/>
            <a:ext cx="4041775"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8" name="Content Placeholder 5"/>
          <p:cNvSpPr>
            <a:spLocks noGrp="1"/>
          </p:cNvSpPr>
          <p:nvPr>
            <p:ph sz="quarter" idx="11"/>
          </p:nvPr>
        </p:nvSpPr>
        <p:spPr>
          <a:xfrm>
            <a:off x="4645025" y="2102865"/>
            <a:ext cx="4041775"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3306" y="6409782"/>
            <a:ext cx="1220057" cy="326302"/>
          </a:xfrm>
          <a:prstGeom prst="rect">
            <a:avLst/>
          </a:prstGeom>
        </p:spPr>
      </p:pic>
    </p:spTree>
    <p:extLst>
      <p:ext uri="{BB962C8B-B14F-4D97-AF65-F5344CB8AC3E}">
        <p14:creationId xmlns:p14="http://schemas.microsoft.com/office/powerpoint/2010/main" val="51663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79502"/>
            <a:ext cx="8229600"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noProof="0" dirty="0"/>
              <a:t>Click to edit Master title style</a:t>
            </a:r>
          </a:p>
        </p:txBody>
      </p:sp>
      <p:sp>
        <p:nvSpPr>
          <p:cNvPr id="1027" name="Rectangle 3"/>
          <p:cNvSpPr>
            <a:spLocks noGrp="1" noChangeArrowheads="1"/>
          </p:cNvSpPr>
          <p:nvPr>
            <p:ph type="body" idx="1"/>
          </p:nvPr>
        </p:nvSpPr>
        <p:spPr bwMode="auto">
          <a:xfrm>
            <a:off x="457200" y="1978025"/>
            <a:ext cx="8229600" cy="431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58687779-E69B-7343-8F6F-422D6150DAE5}" type="slidenum">
              <a:rPr lang="en-US" smtClean="0"/>
              <a:pPr/>
              <a:t>‹#›</a:t>
            </a:fld>
            <a:endParaRPr lang="en-US" dirty="0"/>
          </a:p>
        </p:txBody>
      </p:sp>
      <p:sp>
        <p:nvSpPr>
          <p:cNvPr id="7"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bg1">
                    <a:lumMod val="50000"/>
                  </a:schemeClr>
                </a:solidFill>
              </a:defRPr>
            </a:lvl1pPr>
          </a:lstStyle>
          <a:p>
            <a:pPr algn="l"/>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07" r:id="rId3"/>
    <p:sldLayoutId id="2147483649" r:id="rId4"/>
    <p:sldLayoutId id="2147483663" r:id="rId5"/>
    <p:sldLayoutId id="2147483750" r:id="rId6"/>
    <p:sldLayoutId id="2147483667" r:id="rId7"/>
    <p:sldLayoutId id="2147483753" r:id="rId8"/>
    <p:sldLayoutId id="2147483672" r:id="rId9"/>
    <p:sldLayoutId id="2147483747" r:id="rId10"/>
    <p:sldLayoutId id="2147483669" r:id="rId11"/>
    <p:sldLayoutId id="2147483671" r:id="rId12"/>
    <p:sldLayoutId id="2147483664" r:id="rId13"/>
    <p:sldLayoutId id="2147483665" r:id="rId14"/>
    <p:sldLayoutId id="2147483706" r:id="rId15"/>
    <p:sldLayoutId id="2147483761" r:id="rId1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fontAlgn="base">
        <a:spcBef>
          <a:spcPct val="0"/>
        </a:spcBef>
        <a:spcAft>
          <a:spcPct val="0"/>
        </a:spcAft>
        <a:defRPr sz="3200" b="0">
          <a:solidFill>
            <a:schemeClr val="accent1"/>
          </a:solidFill>
          <a:latin typeface="+mj-lt"/>
          <a:ea typeface="+mj-ea"/>
          <a:cs typeface="+mj-cs"/>
        </a:defRPr>
      </a:lvl1pPr>
      <a:lvl2pPr algn="l" rtl="0" fontAlgn="base">
        <a:spcBef>
          <a:spcPct val="0"/>
        </a:spcBef>
        <a:spcAft>
          <a:spcPct val="0"/>
        </a:spcAft>
        <a:defRPr sz="3600">
          <a:solidFill>
            <a:schemeClr val="bg1"/>
          </a:solidFill>
          <a:latin typeface="Trebuchet MS" pitchFamily="34" charset="0"/>
        </a:defRPr>
      </a:lvl2pPr>
      <a:lvl3pPr algn="l" rtl="0" fontAlgn="base">
        <a:spcBef>
          <a:spcPct val="0"/>
        </a:spcBef>
        <a:spcAft>
          <a:spcPct val="0"/>
        </a:spcAft>
        <a:defRPr sz="3600">
          <a:solidFill>
            <a:schemeClr val="bg1"/>
          </a:solidFill>
          <a:latin typeface="Trebuchet MS" pitchFamily="34" charset="0"/>
        </a:defRPr>
      </a:lvl3pPr>
      <a:lvl4pPr algn="l" rtl="0" fontAlgn="base">
        <a:spcBef>
          <a:spcPct val="0"/>
        </a:spcBef>
        <a:spcAft>
          <a:spcPct val="0"/>
        </a:spcAft>
        <a:defRPr sz="3600">
          <a:solidFill>
            <a:schemeClr val="bg1"/>
          </a:solidFill>
          <a:latin typeface="Trebuchet MS" pitchFamily="34" charset="0"/>
        </a:defRPr>
      </a:lvl4pPr>
      <a:lvl5pPr algn="l" rtl="0" fontAlgn="base">
        <a:spcBef>
          <a:spcPct val="0"/>
        </a:spcBef>
        <a:spcAft>
          <a:spcPct val="0"/>
        </a:spcAft>
        <a:defRPr sz="3600">
          <a:solidFill>
            <a:schemeClr val="bg1"/>
          </a:solidFill>
          <a:latin typeface="Trebuchet MS" pitchFamily="34" charset="0"/>
        </a:defRPr>
      </a:lvl5pPr>
      <a:lvl6pPr marL="457200" algn="l" rtl="0" fontAlgn="base">
        <a:spcBef>
          <a:spcPct val="0"/>
        </a:spcBef>
        <a:spcAft>
          <a:spcPct val="0"/>
        </a:spcAft>
        <a:defRPr sz="3600">
          <a:solidFill>
            <a:schemeClr val="bg1"/>
          </a:solidFill>
          <a:latin typeface="Trebuchet MS" pitchFamily="34" charset="0"/>
        </a:defRPr>
      </a:lvl6pPr>
      <a:lvl7pPr marL="914400" algn="l" rtl="0" fontAlgn="base">
        <a:spcBef>
          <a:spcPct val="0"/>
        </a:spcBef>
        <a:spcAft>
          <a:spcPct val="0"/>
        </a:spcAft>
        <a:defRPr sz="3600">
          <a:solidFill>
            <a:schemeClr val="bg1"/>
          </a:solidFill>
          <a:latin typeface="Trebuchet MS" pitchFamily="34" charset="0"/>
        </a:defRPr>
      </a:lvl7pPr>
      <a:lvl8pPr marL="1371600" algn="l" rtl="0" fontAlgn="base">
        <a:spcBef>
          <a:spcPct val="0"/>
        </a:spcBef>
        <a:spcAft>
          <a:spcPct val="0"/>
        </a:spcAft>
        <a:defRPr sz="3600">
          <a:solidFill>
            <a:schemeClr val="bg1"/>
          </a:solidFill>
          <a:latin typeface="Trebuchet MS" pitchFamily="34" charset="0"/>
        </a:defRPr>
      </a:lvl8pPr>
      <a:lvl9pPr marL="1828800" algn="l" rtl="0" fontAlgn="base">
        <a:spcBef>
          <a:spcPct val="0"/>
        </a:spcBef>
        <a:spcAft>
          <a:spcPct val="0"/>
        </a:spcAft>
        <a:defRPr sz="3600">
          <a:solidFill>
            <a:schemeClr val="bg1"/>
          </a:solidFill>
          <a:latin typeface="Trebuchet MS" pitchFamily="34" charset="0"/>
        </a:defRPr>
      </a:lvl9pPr>
    </p:titleStyle>
    <p:bodyStyle>
      <a:lvl1pPr marL="269875" indent="-269875" algn="l" rtl="0" fontAlgn="base">
        <a:spcBef>
          <a:spcPct val="20000"/>
        </a:spcBef>
        <a:spcAft>
          <a:spcPct val="0"/>
        </a:spcAft>
        <a:buClr>
          <a:schemeClr val="tx1"/>
        </a:buClr>
        <a:buFont typeface="Trebuchet MS" pitchFamily="34" charset="0"/>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1800">
          <a:solidFill>
            <a:schemeClr val="tx1"/>
          </a:solidFill>
          <a:latin typeface="+mn-lt"/>
        </a:defRPr>
      </a:lvl2pPr>
      <a:lvl3pPr marL="1143000" indent="-228600" algn="l" rtl="0" fontAlgn="base">
        <a:spcBef>
          <a:spcPct val="20000"/>
        </a:spcBef>
        <a:spcAft>
          <a:spcPct val="0"/>
        </a:spcAft>
        <a:buClr>
          <a:schemeClr val="tx1"/>
        </a:buClr>
        <a:buChar char="•"/>
        <a:defRPr sz="1800">
          <a:solidFill>
            <a:schemeClr val="tx1"/>
          </a:solidFill>
          <a:latin typeface="+mn-lt"/>
        </a:defRPr>
      </a:lvl3pPr>
      <a:lvl4pPr marL="1600200" indent="-228600" algn="l" rtl="0" fontAlgn="base">
        <a:spcBef>
          <a:spcPct val="20000"/>
        </a:spcBef>
        <a:spcAft>
          <a:spcPct val="0"/>
        </a:spcAft>
        <a:buClr>
          <a:schemeClr val="tx1"/>
        </a:buClr>
        <a:buChar char="–"/>
        <a:defRPr sz="1800">
          <a:solidFill>
            <a:schemeClr val="tx1"/>
          </a:solidFill>
          <a:latin typeface="+mn-lt"/>
        </a:defRPr>
      </a:lvl4pPr>
      <a:lvl5pPr marL="2057400" indent="-228600" algn="l" rtl="0" fontAlgn="base">
        <a:spcBef>
          <a:spcPct val="20000"/>
        </a:spcBef>
        <a:spcAft>
          <a:spcPct val="0"/>
        </a:spcAft>
        <a:buClr>
          <a:schemeClr val="tx1"/>
        </a:buClr>
        <a:buChar char="»"/>
        <a:defRPr sz="18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C666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79502"/>
            <a:ext cx="8229600"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noProof="0" dirty="0"/>
              <a:t>Click to edit Master title style</a:t>
            </a:r>
          </a:p>
        </p:txBody>
      </p:sp>
      <p:sp>
        <p:nvSpPr>
          <p:cNvPr id="1027" name="Rectangle 3"/>
          <p:cNvSpPr>
            <a:spLocks noGrp="1" noChangeArrowheads="1"/>
          </p:cNvSpPr>
          <p:nvPr>
            <p:ph type="body" idx="1"/>
          </p:nvPr>
        </p:nvSpPr>
        <p:spPr bwMode="auto">
          <a:xfrm>
            <a:off x="457200" y="1978025"/>
            <a:ext cx="8229600" cy="431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bg1"/>
                </a:solidFill>
              </a:defRPr>
            </a:lvl1pPr>
          </a:lstStyle>
          <a:p>
            <a:fld id="{58687779-E69B-7343-8F6F-422D6150DAE5}" type="slidenum">
              <a:rPr lang="en-US" smtClean="0"/>
              <a:pPr/>
              <a:t>‹#›</a:t>
            </a:fld>
            <a:endParaRPr lang="en-US" dirty="0"/>
          </a:p>
        </p:txBody>
      </p:sp>
      <p:sp>
        <p:nvSpPr>
          <p:cNvPr id="7"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bg1"/>
                </a:solidFill>
              </a:defRPr>
            </a:lvl1pPr>
          </a:lstStyle>
          <a:p>
            <a:pPr algn="l"/>
            <a:endParaRPr lang="en-US" dirty="0"/>
          </a:p>
        </p:txBody>
      </p:sp>
    </p:spTree>
    <p:extLst>
      <p:ext uri="{BB962C8B-B14F-4D97-AF65-F5344CB8AC3E}">
        <p14:creationId xmlns:p14="http://schemas.microsoft.com/office/powerpoint/2010/main" val="8711465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51" r:id="rId3"/>
    <p:sldLayoutId id="2147483726" r:id="rId4"/>
    <p:sldLayoutId id="2147483755" r:id="rId5"/>
    <p:sldLayoutId id="2147483727" r:id="rId6"/>
    <p:sldLayoutId id="2147483748" r:id="rId7"/>
    <p:sldLayoutId id="2147483728" r:id="rId8"/>
    <p:sldLayoutId id="2147483730" r:id="rId9"/>
    <p:sldLayoutId id="2147483731" r:id="rId10"/>
    <p:sldLayoutId id="2147483732" r:id="rId11"/>
    <p:sldLayoutId id="2147483733"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fontAlgn="base">
        <a:spcBef>
          <a:spcPct val="0"/>
        </a:spcBef>
        <a:spcAft>
          <a:spcPct val="0"/>
        </a:spcAft>
        <a:defRPr sz="3200" b="0">
          <a:solidFill>
            <a:schemeClr val="bg1"/>
          </a:solidFill>
          <a:latin typeface="+mj-lt"/>
          <a:ea typeface="+mj-ea"/>
          <a:cs typeface="+mj-cs"/>
        </a:defRPr>
      </a:lvl1pPr>
      <a:lvl2pPr algn="l" rtl="0" fontAlgn="base">
        <a:spcBef>
          <a:spcPct val="0"/>
        </a:spcBef>
        <a:spcAft>
          <a:spcPct val="0"/>
        </a:spcAft>
        <a:defRPr sz="3600">
          <a:solidFill>
            <a:schemeClr val="bg1"/>
          </a:solidFill>
          <a:latin typeface="Trebuchet MS" pitchFamily="34" charset="0"/>
        </a:defRPr>
      </a:lvl2pPr>
      <a:lvl3pPr algn="l" rtl="0" fontAlgn="base">
        <a:spcBef>
          <a:spcPct val="0"/>
        </a:spcBef>
        <a:spcAft>
          <a:spcPct val="0"/>
        </a:spcAft>
        <a:defRPr sz="3600">
          <a:solidFill>
            <a:schemeClr val="bg1"/>
          </a:solidFill>
          <a:latin typeface="Trebuchet MS" pitchFamily="34" charset="0"/>
        </a:defRPr>
      </a:lvl3pPr>
      <a:lvl4pPr algn="l" rtl="0" fontAlgn="base">
        <a:spcBef>
          <a:spcPct val="0"/>
        </a:spcBef>
        <a:spcAft>
          <a:spcPct val="0"/>
        </a:spcAft>
        <a:defRPr sz="3600">
          <a:solidFill>
            <a:schemeClr val="bg1"/>
          </a:solidFill>
          <a:latin typeface="Trebuchet MS" pitchFamily="34" charset="0"/>
        </a:defRPr>
      </a:lvl4pPr>
      <a:lvl5pPr algn="l" rtl="0" fontAlgn="base">
        <a:spcBef>
          <a:spcPct val="0"/>
        </a:spcBef>
        <a:spcAft>
          <a:spcPct val="0"/>
        </a:spcAft>
        <a:defRPr sz="3600">
          <a:solidFill>
            <a:schemeClr val="bg1"/>
          </a:solidFill>
          <a:latin typeface="Trebuchet MS" pitchFamily="34" charset="0"/>
        </a:defRPr>
      </a:lvl5pPr>
      <a:lvl6pPr marL="457200" algn="l" rtl="0" fontAlgn="base">
        <a:spcBef>
          <a:spcPct val="0"/>
        </a:spcBef>
        <a:spcAft>
          <a:spcPct val="0"/>
        </a:spcAft>
        <a:defRPr sz="3600">
          <a:solidFill>
            <a:schemeClr val="bg1"/>
          </a:solidFill>
          <a:latin typeface="Trebuchet MS" pitchFamily="34" charset="0"/>
        </a:defRPr>
      </a:lvl6pPr>
      <a:lvl7pPr marL="914400" algn="l" rtl="0" fontAlgn="base">
        <a:spcBef>
          <a:spcPct val="0"/>
        </a:spcBef>
        <a:spcAft>
          <a:spcPct val="0"/>
        </a:spcAft>
        <a:defRPr sz="3600">
          <a:solidFill>
            <a:schemeClr val="bg1"/>
          </a:solidFill>
          <a:latin typeface="Trebuchet MS" pitchFamily="34" charset="0"/>
        </a:defRPr>
      </a:lvl7pPr>
      <a:lvl8pPr marL="1371600" algn="l" rtl="0" fontAlgn="base">
        <a:spcBef>
          <a:spcPct val="0"/>
        </a:spcBef>
        <a:spcAft>
          <a:spcPct val="0"/>
        </a:spcAft>
        <a:defRPr sz="3600">
          <a:solidFill>
            <a:schemeClr val="bg1"/>
          </a:solidFill>
          <a:latin typeface="Trebuchet MS" pitchFamily="34" charset="0"/>
        </a:defRPr>
      </a:lvl8pPr>
      <a:lvl9pPr marL="1828800" algn="l" rtl="0" fontAlgn="base">
        <a:spcBef>
          <a:spcPct val="0"/>
        </a:spcBef>
        <a:spcAft>
          <a:spcPct val="0"/>
        </a:spcAft>
        <a:defRPr sz="3600">
          <a:solidFill>
            <a:schemeClr val="bg1"/>
          </a:solidFill>
          <a:latin typeface="Trebuchet MS" pitchFamily="34" charset="0"/>
        </a:defRPr>
      </a:lvl9pPr>
    </p:titleStyle>
    <p:bodyStyle>
      <a:lvl1pPr marL="269875" indent="-269875" algn="l" rtl="0" fontAlgn="base">
        <a:spcBef>
          <a:spcPct val="20000"/>
        </a:spcBef>
        <a:spcAft>
          <a:spcPct val="0"/>
        </a:spcAft>
        <a:buClr>
          <a:schemeClr val="bg1"/>
        </a:buClr>
        <a:buFont typeface="Trebuchet MS" pitchFamily="34" charset="0"/>
        <a:buChar char="•"/>
        <a:defRPr sz="2000">
          <a:solidFill>
            <a:schemeClr val="bg1"/>
          </a:solidFill>
          <a:latin typeface="+mn-lt"/>
          <a:ea typeface="+mn-ea"/>
          <a:cs typeface="+mn-cs"/>
        </a:defRPr>
      </a:lvl1pPr>
      <a:lvl2pPr marL="742950" indent="-285750" algn="l" rtl="0" fontAlgn="base">
        <a:spcBef>
          <a:spcPct val="20000"/>
        </a:spcBef>
        <a:spcAft>
          <a:spcPct val="0"/>
        </a:spcAft>
        <a:buClr>
          <a:schemeClr val="bg1"/>
        </a:buClr>
        <a:buChar char="–"/>
        <a:defRPr sz="1800">
          <a:solidFill>
            <a:schemeClr val="bg1"/>
          </a:solidFill>
          <a:latin typeface="+mn-lt"/>
        </a:defRPr>
      </a:lvl2pPr>
      <a:lvl3pPr marL="1143000" indent="-228600" algn="l" rtl="0" fontAlgn="base">
        <a:spcBef>
          <a:spcPct val="20000"/>
        </a:spcBef>
        <a:spcAft>
          <a:spcPct val="0"/>
        </a:spcAft>
        <a:buClr>
          <a:schemeClr val="bg1"/>
        </a:buClr>
        <a:buChar char="•"/>
        <a:defRPr sz="1800">
          <a:solidFill>
            <a:schemeClr val="bg1"/>
          </a:solidFill>
          <a:latin typeface="+mn-lt"/>
        </a:defRPr>
      </a:lvl3pPr>
      <a:lvl4pPr marL="1600200" indent="-228600" algn="l" rtl="0" fontAlgn="base">
        <a:spcBef>
          <a:spcPct val="20000"/>
        </a:spcBef>
        <a:spcAft>
          <a:spcPct val="0"/>
        </a:spcAft>
        <a:buClr>
          <a:schemeClr val="bg1"/>
        </a:buClr>
        <a:buChar char="–"/>
        <a:defRPr sz="1800">
          <a:solidFill>
            <a:schemeClr val="bg1"/>
          </a:solidFill>
          <a:latin typeface="+mn-lt"/>
        </a:defRPr>
      </a:lvl4pPr>
      <a:lvl5pPr marL="2057400" indent="-228600" algn="l" rtl="0" fontAlgn="base">
        <a:spcBef>
          <a:spcPct val="20000"/>
        </a:spcBef>
        <a:spcAft>
          <a:spcPct val="0"/>
        </a:spcAft>
        <a:buClr>
          <a:schemeClr val="bg1"/>
        </a:buClr>
        <a:buChar char="»"/>
        <a:defRPr sz="18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079502"/>
            <a:ext cx="8229600"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noProof="0" dirty="0"/>
              <a:t>Click to edit Master title style</a:t>
            </a:r>
          </a:p>
        </p:txBody>
      </p:sp>
      <p:sp>
        <p:nvSpPr>
          <p:cNvPr id="1027" name="Rectangle 3"/>
          <p:cNvSpPr>
            <a:spLocks noGrp="1" noChangeArrowheads="1"/>
          </p:cNvSpPr>
          <p:nvPr>
            <p:ph type="body" idx="1"/>
          </p:nvPr>
        </p:nvSpPr>
        <p:spPr bwMode="auto">
          <a:xfrm>
            <a:off x="457200" y="1978025"/>
            <a:ext cx="8229600" cy="431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Slide Number Placeholder 5"/>
          <p:cNvSpPr>
            <a:spLocks noGrp="1"/>
          </p:cNvSpPr>
          <p:nvPr>
            <p:ph type="sldNum" sz="quarter" idx="4"/>
          </p:nvPr>
        </p:nvSpPr>
        <p:spPr>
          <a:xfrm>
            <a:off x="467544" y="6381328"/>
            <a:ext cx="360040"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58687779-E69B-7343-8F6F-422D6150DAE5}" type="slidenum">
              <a:rPr lang="en-US" smtClean="0"/>
              <a:pPr/>
              <a:t>‹#›</a:t>
            </a:fld>
            <a:endParaRPr lang="en-US" dirty="0"/>
          </a:p>
        </p:txBody>
      </p:sp>
      <p:sp>
        <p:nvSpPr>
          <p:cNvPr id="7" name="Footer Placeholder 4"/>
          <p:cNvSpPr>
            <a:spLocks noGrp="1"/>
          </p:cNvSpPr>
          <p:nvPr>
            <p:ph type="ftr" sz="quarter" idx="3"/>
          </p:nvPr>
        </p:nvSpPr>
        <p:spPr>
          <a:xfrm>
            <a:off x="755576" y="6381328"/>
            <a:ext cx="3183632" cy="365125"/>
          </a:xfrm>
          <a:prstGeom prst="rect">
            <a:avLst/>
          </a:prstGeom>
          <a:ln>
            <a:noFill/>
          </a:ln>
        </p:spPr>
        <p:txBody>
          <a:bodyPr vert="horz" lIns="91440" tIns="45720" rIns="91440" bIns="45720" rtlCol="0" anchor="ctr"/>
          <a:lstStyle>
            <a:lvl1pPr algn="ctr">
              <a:tabLst/>
              <a:defRPr sz="1000">
                <a:solidFill>
                  <a:schemeClr val="bg1">
                    <a:lumMod val="50000"/>
                  </a:schemeClr>
                </a:solidFill>
              </a:defRPr>
            </a:lvl1pPr>
          </a:lstStyle>
          <a:p>
            <a:pPr algn="l"/>
            <a:endParaRPr lang="en-US" dirty="0"/>
          </a:p>
        </p:txBody>
      </p:sp>
    </p:spTree>
    <p:extLst>
      <p:ext uri="{BB962C8B-B14F-4D97-AF65-F5344CB8AC3E}">
        <p14:creationId xmlns:p14="http://schemas.microsoft.com/office/powerpoint/2010/main" val="53358674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52" r:id="rId4"/>
    <p:sldLayoutId id="2147483739" r:id="rId5"/>
    <p:sldLayoutId id="2147483756" r:id="rId6"/>
    <p:sldLayoutId id="2147483740" r:id="rId7"/>
    <p:sldLayoutId id="2147483749" r:id="rId8"/>
    <p:sldLayoutId id="2147483741" r:id="rId9"/>
    <p:sldLayoutId id="2147483743" r:id="rId10"/>
    <p:sldLayoutId id="2147483744" r:id="rId11"/>
    <p:sldLayoutId id="2147483745" r:id="rId12"/>
    <p:sldLayoutId id="2147483746"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fontAlgn="base">
        <a:spcBef>
          <a:spcPct val="0"/>
        </a:spcBef>
        <a:spcAft>
          <a:spcPct val="0"/>
        </a:spcAft>
        <a:defRPr sz="3200" b="0">
          <a:solidFill>
            <a:schemeClr val="accent1"/>
          </a:solidFill>
          <a:latin typeface="+mj-lt"/>
          <a:ea typeface="+mj-ea"/>
          <a:cs typeface="+mj-cs"/>
        </a:defRPr>
      </a:lvl1pPr>
      <a:lvl2pPr algn="l" rtl="0" fontAlgn="base">
        <a:spcBef>
          <a:spcPct val="0"/>
        </a:spcBef>
        <a:spcAft>
          <a:spcPct val="0"/>
        </a:spcAft>
        <a:defRPr sz="3600">
          <a:solidFill>
            <a:schemeClr val="bg1"/>
          </a:solidFill>
          <a:latin typeface="Trebuchet MS" pitchFamily="34" charset="0"/>
        </a:defRPr>
      </a:lvl2pPr>
      <a:lvl3pPr algn="l" rtl="0" fontAlgn="base">
        <a:spcBef>
          <a:spcPct val="0"/>
        </a:spcBef>
        <a:spcAft>
          <a:spcPct val="0"/>
        </a:spcAft>
        <a:defRPr sz="3600">
          <a:solidFill>
            <a:schemeClr val="bg1"/>
          </a:solidFill>
          <a:latin typeface="Trebuchet MS" pitchFamily="34" charset="0"/>
        </a:defRPr>
      </a:lvl3pPr>
      <a:lvl4pPr algn="l" rtl="0" fontAlgn="base">
        <a:spcBef>
          <a:spcPct val="0"/>
        </a:spcBef>
        <a:spcAft>
          <a:spcPct val="0"/>
        </a:spcAft>
        <a:defRPr sz="3600">
          <a:solidFill>
            <a:schemeClr val="bg1"/>
          </a:solidFill>
          <a:latin typeface="Trebuchet MS" pitchFamily="34" charset="0"/>
        </a:defRPr>
      </a:lvl4pPr>
      <a:lvl5pPr algn="l" rtl="0" fontAlgn="base">
        <a:spcBef>
          <a:spcPct val="0"/>
        </a:spcBef>
        <a:spcAft>
          <a:spcPct val="0"/>
        </a:spcAft>
        <a:defRPr sz="3600">
          <a:solidFill>
            <a:schemeClr val="bg1"/>
          </a:solidFill>
          <a:latin typeface="Trebuchet MS" pitchFamily="34" charset="0"/>
        </a:defRPr>
      </a:lvl5pPr>
      <a:lvl6pPr marL="457200" algn="l" rtl="0" fontAlgn="base">
        <a:spcBef>
          <a:spcPct val="0"/>
        </a:spcBef>
        <a:spcAft>
          <a:spcPct val="0"/>
        </a:spcAft>
        <a:defRPr sz="3600">
          <a:solidFill>
            <a:schemeClr val="bg1"/>
          </a:solidFill>
          <a:latin typeface="Trebuchet MS" pitchFamily="34" charset="0"/>
        </a:defRPr>
      </a:lvl6pPr>
      <a:lvl7pPr marL="914400" algn="l" rtl="0" fontAlgn="base">
        <a:spcBef>
          <a:spcPct val="0"/>
        </a:spcBef>
        <a:spcAft>
          <a:spcPct val="0"/>
        </a:spcAft>
        <a:defRPr sz="3600">
          <a:solidFill>
            <a:schemeClr val="bg1"/>
          </a:solidFill>
          <a:latin typeface="Trebuchet MS" pitchFamily="34" charset="0"/>
        </a:defRPr>
      </a:lvl7pPr>
      <a:lvl8pPr marL="1371600" algn="l" rtl="0" fontAlgn="base">
        <a:spcBef>
          <a:spcPct val="0"/>
        </a:spcBef>
        <a:spcAft>
          <a:spcPct val="0"/>
        </a:spcAft>
        <a:defRPr sz="3600">
          <a:solidFill>
            <a:schemeClr val="bg1"/>
          </a:solidFill>
          <a:latin typeface="Trebuchet MS" pitchFamily="34" charset="0"/>
        </a:defRPr>
      </a:lvl8pPr>
      <a:lvl9pPr marL="1828800" algn="l" rtl="0" fontAlgn="base">
        <a:spcBef>
          <a:spcPct val="0"/>
        </a:spcBef>
        <a:spcAft>
          <a:spcPct val="0"/>
        </a:spcAft>
        <a:defRPr sz="3600">
          <a:solidFill>
            <a:schemeClr val="bg1"/>
          </a:solidFill>
          <a:latin typeface="Trebuchet MS" pitchFamily="34" charset="0"/>
        </a:defRPr>
      </a:lvl9pPr>
    </p:titleStyle>
    <p:bodyStyle>
      <a:lvl1pPr marL="269875" indent="-269875" algn="l" rtl="0" fontAlgn="base">
        <a:spcBef>
          <a:spcPct val="20000"/>
        </a:spcBef>
        <a:spcAft>
          <a:spcPct val="0"/>
        </a:spcAft>
        <a:buClr>
          <a:schemeClr val="tx1"/>
        </a:buClr>
        <a:buFont typeface="Trebuchet MS" pitchFamily="34" charset="0"/>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1800">
          <a:solidFill>
            <a:schemeClr val="tx1"/>
          </a:solidFill>
          <a:latin typeface="+mn-lt"/>
        </a:defRPr>
      </a:lvl2pPr>
      <a:lvl3pPr marL="1143000" indent="-228600" algn="l" rtl="0" fontAlgn="base">
        <a:spcBef>
          <a:spcPct val="20000"/>
        </a:spcBef>
        <a:spcAft>
          <a:spcPct val="0"/>
        </a:spcAft>
        <a:buClr>
          <a:schemeClr val="tx1"/>
        </a:buClr>
        <a:buChar char="•"/>
        <a:defRPr sz="1800">
          <a:solidFill>
            <a:schemeClr val="tx1"/>
          </a:solidFill>
          <a:latin typeface="+mn-lt"/>
        </a:defRPr>
      </a:lvl3pPr>
      <a:lvl4pPr marL="1600200" indent="-228600" algn="l" rtl="0" fontAlgn="base">
        <a:spcBef>
          <a:spcPct val="20000"/>
        </a:spcBef>
        <a:spcAft>
          <a:spcPct val="0"/>
        </a:spcAft>
        <a:buClr>
          <a:schemeClr val="tx1"/>
        </a:buClr>
        <a:buChar char="–"/>
        <a:defRPr sz="1800">
          <a:solidFill>
            <a:schemeClr val="tx1"/>
          </a:solidFill>
          <a:latin typeface="+mn-lt"/>
        </a:defRPr>
      </a:lvl4pPr>
      <a:lvl5pPr marL="2057400" indent="-228600" algn="l" rtl="0" fontAlgn="base">
        <a:spcBef>
          <a:spcPct val="20000"/>
        </a:spcBef>
        <a:spcAft>
          <a:spcPct val="0"/>
        </a:spcAft>
        <a:buClr>
          <a:schemeClr val="tx1"/>
        </a:buClr>
        <a:buChar char="»"/>
        <a:defRPr sz="18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wsj.com/video/cute-dogs-bono-and-ads-ukraines-pr-strategy-to-rally-global-support/379763DE-79D2-4285-93C1-9588651E5AC9.html" TargetMode="External"/><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JW1Vvdm32vw" TargetMode="External"/><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s://www.wired.com/story/ukraine-propaganda-war/"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emoscowtimes.com/2022/12/06/what-secret-russian-state-polling-tells-us-about-support-for-the-war-a79596"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moscowtimes.com/2022/12/06/what-secret-russian-state-polling-tells-us-about-support-for-the-war-a79596"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psos.com/sites/default/files/ct/news/documents/2023-01/Global%20Advisor%20-%20War%20in%20Ukraine%20.pdf"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thepage.ua/ua/politics/ukrayina-proti-rosiyi-hto-vigraye-informacijnu-vijnu" TargetMode="External"/><Relationship Id="rId2" Type="http://schemas.openxmlformats.org/officeDocument/2006/relationships/hyperlink" Target="https://www.express.co.uk/comment/expresscomment/1623613/ukraine-news-live-war-russia-putin-nuclear-latest-invasion-updates-NATO" TargetMode="External"/><Relationship Id="rId1" Type="http://schemas.openxmlformats.org/officeDocument/2006/relationships/slideLayout" Target="../slideLayouts/slideLayout16.xml"/><Relationship Id="rId5" Type="http://schemas.openxmlformats.org/officeDocument/2006/relationships/hyperlink" Target="https://theconversation.com/ukrainian-propaganda-how-zelensky-is-winning-the-information-war-against-russia-182061" TargetMode="External"/><Relationship Id="rId4" Type="http://schemas.openxmlformats.org/officeDocument/2006/relationships/hyperlink" Target="https://speka.media/spekcek/xto-peremagaje-u-informaciinii-viini-miz-rosijeyu-ta-ukrayinoyu-pkmnx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48" y="980728"/>
            <a:ext cx="8229600" cy="648072"/>
          </a:xfrm>
        </p:spPr>
        <p:txBody>
          <a:bodyPr/>
          <a:lstStyle/>
          <a:p>
            <a:r>
              <a:rPr lang="en-GB" sz="2400" dirty="0" smtClean="0"/>
              <a:t>Ukrainian Propaganda in the Russia-Ukraine War</a:t>
            </a:r>
            <a:endParaRPr lang="en-GB" sz="2400" dirty="0"/>
          </a:p>
        </p:txBody>
      </p:sp>
      <p:sp>
        <p:nvSpPr>
          <p:cNvPr id="3" name="Subtitle 2"/>
          <p:cNvSpPr>
            <a:spLocks noGrp="1"/>
          </p:cNvSpPr>
          <p:nvPr>
            <p:ph type="subTitle" idx="10"/>
          </p:nvPr>
        </p:nvSpPr>
        <p:spPr>
          <a:xfrm>
            <a:off x="457022" y="1844824"/>
            <a:ext cx="8240122" cy="432048"/>
          </a:xfrm>
        </p:spPr>
        <p:txBody>
          <a:bodyPr/>
          <a:lstStyle/>
          <a:p>
            <a:r>
              <a:rPr lang="en-GB" sz="1600" dirty="0" smtClean="0"/>
              <a:t>Prof Paul Baines for Charles University, ERASMUS Visit February 23</a:t>
            </a:r>
          </a:p>
        </p:txBody>
      </p:sp>
    </p:spTree>
    <p:extLst>
      <p:ext uri="{BB962C8B-B14F-4D97-AF65-F5344CB8AC3E}">
        <p14:creationId xmlns:p14="http://schemas.microsoft.com/office/powerpoint/2010/main" val="2407064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p:txBody>
          <a:bodyPr/>
          <a:lstStyle/>
          <a:p>
            <a:r>
              <a:rPr lang="en-GB" dirty="0" smtClean="0"/>
              <a:t>People </a:t>
            </a:r>
            <a:r>
              <a:rPr lang="en-GB" dirty="0"/>
              <a:t>are poor judges of true versus false information—and they do not necessarily remember that particular information was false.</a:t>
            </a:r>
          </a:p>
          <a:p>
            <a:r>
              <a:rPr lang="en-GB" dirty="0"/>
              <a:t>Information overload leads people to take shortcuts in determining the trustworthiness of messages.</a:t>
            </a:r>
          </a:p>
          <a:p>
            <a:r>
              <a:rPr lang="en-GB" dirty="0"/>
              <a:t>Familiar themes or messages can be appealing even if they are false.</a:t>
            </a:r>
          </a:p>
          <a:p>
            <a:r>
              <a:rPr lang="en-GB" dirty="0"/>
              <a:t>Statements are more likely to be accepted if backed by evidence, even if that evidence is false.</a:t>
            </a:r>
          </a:p>
          <a:p>
            <a:r>
              <a:rPr lang="en-GB" dirty="0"/>
              <a:t>Peripheral cues—such as an appearance of objectivity—can increase the credibility of propaganda</a:t>
            </a:r>
            <a:r>
              <a:rPr lang="en-GB" dirty="0" smtClean="0"/>
              <a:t>.</a:t>
            </a:r>
          </a:p>
          <a:p>
            <a:pPr marL="0" indent="0">
              <a:buNone/>
            </a:pPr>
            <a:r>
              <a:rPr lang="en-GB" dirty="0"/>
              <a:t>Source: Paul &amp; Matthews (2016)</a:t>
            </a:r>
          </a:p>
          <a:p>
            <a:endParaRPr lang="en-GB" dirty="0"/>
          </a:p>
        </p:txBody>
      </p:sp>
      <p:sp>
        <p:nvSpPr>
          <p:cNvPr id="3" name="Title 2"/>
          <p:cNvSpPr>
            <a:spLocks noGrp="1"/>
          </p:cNvSpPr>
          <p:nvPr>
            <p:ph type="title"/>
          </p:nvPr>
        </p:nvSpPr>
        <p:spPr/>
        <p:txBody>
          <a:bodyPr>
            <a:normAutofit fontScale="90000"/>
          </a:bodyPr>
          <a:lstStyle/>
          <a:p>
            <a:r>
              <a:rPr lang="en-GB" b="1" dirty="0"/>
              <a:t>How Does Propaganda Undercut Perceptions of Reality?</a:t>
            </a:r>
            <a:br>
              <a:rPr lang="en-GB" b="1" dirty="0"/>
            </a:br>
            <a:endParaRPr lang="en-GB" dirty="0"/>
          </a:p>
        </p:txBody>
      </p:sp>
    </p:spTree>
    <p:extLst>
      <p:ext uri="{BB962C8B-B14F-4D97-AF65-F5344CB8AC3E}">
        <p14:creationId xmlns:p14="http://schemas.microsoft.com/office/powerpoint/2010/main" val="49030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5042" y="188640"/>
            <a:ext cx="7433452" cy="864000"/>
          </a:xfrm>
        </p:spPr>
        <p:txBody>
          <a:bodyPr>
            <a:normAutofit/>
          </a:bodyPr>
          <a:lstStyle/>
          <a:p>
            <a:r>
              <a:rPr lang="en-GB" sz="2800" dirty="0" smtClean="0"/>
              <a:t>An Overview of Ukrainian Propaganda - </a:t>
            </a:r>
            <a:r>
              <a:rPr lang="en-GB" sz="2800" i="1" dirty="0" smtClean="0"/>
              <a:t>WSJ</a:t>
            </a:r>
            <a:endParaRPr lang="en-GB" sz="2800" i="1" dirty="0"/>
          </a:p>
        </p:txBody>
      </p:sp>
      <p:pic>
        <p:nvPicPr>
          <p:cNvPr id="7" name="Picture 6"/>
          <p:cNvPicPr>
            <a:picLocks noChangeAspect="1"/>
          </p:cNvPicPr>
          <p:nvPr/>
        </p:nvPicPr>
        <p:blipFill rotWithShape="1">
          <a:blip r:embed="rId2"/>
          <a:srcRect t="10627" r="28969" b="12593"/>
          <a:stretch/>
        </p:blipFill>
        <p:spPr>
          <a:xfrm>
            <a:off x="395536" y="1083350"/>
            <a:ext cx="7227623" cy="4392488"/>
          </a:xfrm>
          <a:prstGeom prst="rect">
            <a:avLst/>
          </a:prstGeom>
        </p:spPr>
      </p:pic>
      <p:sp>
        <p:nvSpPr>
          <p:cNvPr id="8" name="Rectangle 7"/>
          <p:cNvSpPr/>
          <p:nvPr/>
        </p:nvSpPr>
        <p:spPr>
          <a:xfrm>
            <a:off x="251520" y="5703838"/>
            <a:ext cx="6912768" cy="600164"/>
          </a:xfrm>
          <a:prstGeom prst="rect">
            <a:avLst/>
          </a:prstGeom>
        </p:spPr>
        <p:txBody>
          <a:bodyPr wrap="square">
            <a:spAutoFit/>
          </a:bodyPr>
          <a:lstStyle/>
          <a:p>
            <a:pPr lvl="0"/>
            <a:r>
              <a:rPr lang="en-GB" sz="1100" dirty="0"/>
              <a:t>Broadcast appearance on </a:t>
            </a:r>
            <a:r>
              <a:rPr lang="en-GB" sz="1100" i="1" dirty="0"/>
              <a:t>WSJ Video</a:t>
            </a:r>
            <a:r>
              <a:rPr lang="en-GB" sz="1100" dirty="0"/>
              <a:t>, with Emily Siu, “Cute dogs Bono and ads: Ukraine’s PR strategy to rally global support”, 11</a:t>
            </a:r>
            <a:r>
              <a:rPr lang="en-GB" sz="1100" baseline="30000" dirty="0"/>
              <a:t>th</a:t>
            </a:r>
            <a:r>
              <a:rPr lang="en-GB" sz="1100" dirty="0"/>
              <a:t> July 2022. </a:t>
            </a:r>
            <a:r>
              <a:rPr lang="en-GB" sz="1100" u="sng" dirty="0">
                <a:hlinkClick r:id="rId3"/>
              </a:rPr>
              <a:t>https://www.wsj.com/video/cute-dogs-bono-and-ads-ukraines-pr-strategy-to-rally-global-support/379763DE-79D2-4285-93C1-9588651E5AC9.html</a:t>
            </a:r>
            <a:r>
              <a:rPr lang="en-GB" sz="1100" dirty="0"/>
              <a:t> </a:t>
            </a:r>
            <a:endParaRPr lang="en-GB" sz="1100" dirty="0"/>
          </a:p>
        </p:txBody>
      </p:sp>
      <p:sp>
        <p:nvSpPr>
          <p:cNvPr id="9" name="Rectangle 8"/>
          <p:cNvSpPr/>
          <p:nvPr/>
        </p:nvSpPr>
        <p:spPr>
          <a:xfrm>
            <a:off x="7623159" y="1268760"/>
            <a:ext cx="1269321" cy="2400657"/>
          </a:xfrm>
          <a:prstGeom prst="rect">
            <a:avLst/>
          </a:prstGeom>
        </p:spPr>
        <p:txBody>
          <a:bodyPr wrap="square">
            <a:spAutoFit/>
          </a:bodyPr>
          <a:lstStyle/>
          <a:p>
            <a:r>
              <a:rPr lang="en-GB" dirty="0"/>
              <a:t> </a:t>
            </a:r>
            <a:r>
              <a:rPr lang="en-GB" sz="1200" dirty="0">
                <a:hlinkClick r:id="rId3"/>
              </a:rPr>
              <a:t>https://</a:t>
            </a:r>
            <a:r>
              <a:rPr lang="en-GB" sz="1200" dirty="0" smtClean="0">
                <a:hlinkClick r:id="rId3"/>
              </a:rPr>
              <a:t>www.wsj.com/video/cute-dogs-bono-and-ads-ukraines-pr-strategy-to-rally-global-support/379763DE-79D2-4285-93C1-9588651E5AC9.html</a:t>
            </a:r>
            <a:r>
              <a:rPr lang="en-GB" sz="1200" dirty="0" smtClean="0"/>
              <a:t>  (5’42’’) </a:t>
            </a:r>
            <a:endParaRPr lang="en-GB" sz="1200" dirty="0"/>
          </a:p>
        </p:txBody>
      </p:sp>
    </p:spTree>
    <p:extLst>
      <p:ext uri="{BB962C8B-B14F-4D97-AF65-F5344CB8AC3E}">
        <p14:creationId xmlns:p14="http://schemas.microsoft.com/office/powerpoint/2010/main" val="311978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188640"/>
            <a:ext cx="7433452" cy="864000"/>
          </a:xfrm>
        </p:spPr>
        <p:txBody>
          <a:bodyPr>
            <a:noAutofit/>
          </a:bodyPr>
          <a:lstStyle/>
          <a:p>
            <a:r>
              <a:rPr lang="en-GB" sz="2400" b="1" dirty="0" smtClean="0"/>
              <a:t>Ukrainian and Russia Propaganda in Brief: My Own Perspective</a:t>
            </a:r>
            <a:endParaRPr lang="en-GB" sz="2400" b="1" dirty="0"/>
          </a:p>
        </p:txBody>
      </p:sp>
      <p:pic>
        <p:nvPicPr>
          <p:cNvPr id="5" name="Picture 4"/>
          <p:cNvPicPr>
            <a:picLocks noChangeAspect="1"/>
          </p:cNvPicPr>
          <p:nvPr/>
        </p:nvPicPr>
        <p:blipFill rotWithShape="1">
          <a:blip r:embed="rId2"/>
          <a:srcRect l="1298" t="9642" r="36718" b="7672"/>
          <a:stretch/>
        </p:blipFill>
        <p:spPr>
          <a:xfrm>
            <a:off x="525840" y="1196752"/>
            <a:ext cx="6300192" cy="4725144"/>
          </a:xfrm>
          <a:prstGeom prst="rect">
            <a:avLst/>
          </a:prstGeom>
        </p:spPr>
      </p:pic>
      <p:sp>
        <p:nvSpPr>
          <p:cNvPr id="6" name="Rectangle 5"/>
          <p:cNvSpPr/>
          <p:nvPr/>
        </p:nvSpPr>
        <p:spPr>
          <a:xfrm>
            <a:off x="6948264" y="2929908"/>
            <a:ext cx="1979100" cy="1200329"/>
          </a:xfrm>
          <a:prstGeom prst="rect">
            <a:avLst/>
          </a:prstGeom>
        </p:spPr>
        <p:txBody>
          <a:bodyPr wrap="square">
            <a:spAutoFit/>
          </a:bodyPr>
          <a:lstStyle/>
          <a:p>
            <a:r>
              <a:rPr lang="en-GB" dirty="0">
                <a:hlinkClick r:id="rId3"/>
              </a:rPr>
              <a:t>https://</a:t>
            </a:r>
            <a:r>
              <a:rPr lang="en-GB" dirty="0" smtClean="0">
                <a:hlinkClick r:id="rId3"/>
              </a:rPr>
              <a:t>www.youtube.com/watch?v=JW1Vvdm32vw</a:t>
            </a:r>
            <a:r>
              <a:rPr lang="en-GB" dirty="0" smtClean="0"/>
              <a:t> (8’10’’)</a:t>
            </a:r>
            <a:endParaRPr lang="en-GB" dirty="0"/>
          </a:p>
        </p:txBody>
      </p:sp>
      <p:sp>
        <p:nvSpPr>
          <p:cNvPr id="8" name="Rectangle 7"/>
          <p:cNvSpPr/>
          <p:nvPr/>
        </p:nvSpPr>
        <p:spPr>
          <a:xfrm>
            <a:off x="521944" y="6037773"/>
            <a:ext cx="6210295" cy="646331"/>
          </a:xfrm>
          <a:prstGeom prst="rect">
            <a:avLst/>
          </a:prstGeom>
        </p:spPr>
        <p:txBody>
          <a:bodyPr wrap="square">
            <a:spAutoFit/>
          </a:bodyPr>
          <a:lstStyle/>
          <a:p>
            <a:pPr lvl="0"/>
            <a:r>
              <a:rPr lang="en-GB" sz="1200" dirty="0"/>
              <a:t>Broadcast appearance on </a:t>
            </a:r>
            <a:r>
              <a:rPr lang="en-GB" sz="1200" i="1" dirty="0"/>
              <a:t>ABC News </a:t>
            </a:r>
            <a:r>
              <a:rPr lang="en-GB" sz="1200" dirty="0"/>
              <a:t>(Australia), with Joe O’Brien, on Ukrainian propaganda in Ukraine-Russia war, 09.30am, 19</a:t>
            </a:r>
            <a:r>
              <a:rPr lang="en-GB" sz="1200" baseline="30000" dirty="0"/>
              <a:t>th</a:t>
            </a:r>
            <a:r>
              <a:rPr lang="en-GB" sz="1200" dirty="0"/>
              <a:t> October 2022. </a:t>
            </a:r>
            <a:r>
              <a:rPr lang="en-GB" sz="1200" u="sng" dirty="0">
                <a:hlinkClick r:id="rId3"/>
              </a:rPr>
              <a:t>https://www.youtube.com/watch?v=JW1Vvdm32vw</a:t>
            </a:r>
            <a:r>
              <a:rPr lang="en-GB" sz="1200" dirty="0"/>
              <a:t> </a:t>
            </a:r>
            <a:endParaRPr lang="en-GB" sz="1200" dirty="0"/>
          </a:p>
        </p:txBody>
      </p:sp>
    </p:spTree>
    <p:extLst>
      <p:ext uri="{BB962C8B-B14F-4D97-AF65-F5344CB8AC3E}">
        <p14:creationId xmlns:p14="http://schemas.microsoft.com/office/powerpoint/2010/main" val="18712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188640"/>
            <a:ext cx="8229600" cy="765175"/>
          </a:xfrm>
        </p:spPr>
        <p:txBody>
          <a:bodyPr/>
          <a:lstStyle/>
          <a:p>
            <a:r>
              <a:rPr lang="en-GB" dirty="0" smtClean="0"/>
              <a:t>Ukrainian vs Russian Propaganda</a:t>
            </a:r>
            <a:endParaRPr lang="en-GB" dirty="0"/>
          </a:p>
        </p:txBody>
      </p:sp>
      <p:sp>
        <p:nvSpPr>
          <p:cNvPr id="5" name="Text Placeholder 4"/>
          <p:cNvSpPr>
            <a:spLocks noGrp="1"/>
          </p:cNvSpPr>
          <p:nvPr>
            <p:ph type="body" idx="1"/>
          </p:nvPr>
        </p:nvSpPr>
        <p:spPr>
          <a:xfrm>
            <a:off x="384175" y="975559"/>
            <a:ext cx="4040188" cy="639762"/>
          </a:xfrm>
        </p:spPr>
        <p:txBody>
          <a:bodyPr/>
          <a:lstStyle/>
          <a:p>
            <a:r>
              <a:rPr lang="en-GB" dirty="0" smtClean="0"/>
              <a:t>Ukraine</a:t>
            </a:r>
            <a:endParaRPr lang="en-GB" dirty="0"/>
          </a:p>
        </p:txBody>
      </p:sp>
      <p:sp>
        <p:nvSpPr>
          <p:cNvPr id="6" name="Content Placeholder 5"/>
          <p:cNvSpPr>
            <a:spLocks noGrp="1"/>
          </p:cNvSpPr>
          <p:nvPr>
            <p:ph sz="half" idx="2"/>
          </p:nvPr>
        </p:nvSpPr>
        <p:spPr>
          <a:xfrm>
            <a:off x="384175" y="1615321"/>
            <a:ext cx="4040188" cy="3951288"/>
          </a:xfrm>
        </p:spPr>
        <p:txBody>
          <a:bodyPr/>
          <a:lstStyle/>
          <a:p>
            <a:r>
              <a:rPr lang="en-GB" sz="1200" dirty="0" smtClean="0"/>
              <a:t>Shore up domestic morale to take up arms and willingly accept conscription.</a:t>
            </a:r>
          </a:p>
          <a:p>
            <a:r>
              <a:rPr lang="en-GB" sz="1200" dirty="0" smtClean="0"/>
              <a:t>Stop citizens from posting material useful to Russia for BDA.</a:t>
            </a:r>
          </a:p>
          <a:p>
            <a:r>
              <a:rPr lang="en-GB" sz="1200" dirty="0" smtClean="0"/>
              <a:t>Psychological operations to taunt Russia with military successes (e.g. photos of burnt out tanks, PR about Russian generals KIA).</a:t>
            </a:r>
          </a:p>
          <a:p>
            <a:r>
              <a:rPr lang="en-GB" sz="1200" dirty="0" smtClean="0"/>
              <a:t>IT army by Ministry of Digital Transformation to encourage citizens to take down/contact Russian population to make them aware of war.</a:t>
            </a:r>
          </a:p>
          <a:p>
            <a:r>
              <a:rPr lang="en-GB" sz="1200" dirty="0" smtClean="0"/>
              <a:t>Highlight Russian casualty </a:t>
            </a:r>
            <a:r>
              <a:rPr lang="en-GB" sz="1200" dirty="0"/>
              <a:t>rate. Estimated </a:t>
            </a:r>
            <a:r>
              <a:rPr lang="en-GB" sz="1200" dirty="0" smtClean="0"/>
              <a:t>111k </a:t>
            </a:r>
            <a:r>
              <a:rPr lang="en-GB" sz="1200" dirty="0"/>
              <a:t>in </a:t>
            </a:r>
            <a:r>
              <a:rPr lang="en-GB" sz="1200" dirty="0" smtClean="0"/>
              <a:t>first 10 months. Keep quiet about own casualties.</a:t>
            </a:r>
          </a:p>
          <a:p>
            <a:r>
              <a:rPr lang="en-GB" sz="1200" dirty="0" smtClean="0"/>
              <a:t>Diplomatic effort to guilt trip Western governments into sending guns, artillery, tanks and ammunition.</a:t>
            </a:r>
          </a:p>
          <a:p>
            <a:r>
              <a:rPr lang="en-GB" sz="1200" dirty="0" smtClean="0"/>
              <a:t>Key effort to stop Western countries buying Russia oil &amp; gas which bankrolls Russian war effort.</a:t>
            </a:r>
          </a:p>
          <a:p>
            <a:r>
              <a:rPr lang="en-GB" sz="1200" dirty="0" smtClean="0"/>
              <a:t>Highlighted Ukrainian bravery in ad campaign (</a:t>
            </a:r>
            <a:r>
              <a:rPr lang="en-GB" sz="1200" dirty="0">
                <a:hlinkClick r:id="rId2"/>
              </a:rPr>
              <a:t>How Ukraine Is Winning the Propaganda War | </a:t>
            </a:r>
            <a:r>
              <a:rPr lang="en-GB" sz="1200" dirty="0" smtClean="0">
                <a:hlinkClick r:id="rId2"/>
              </a:rPr>
              <a:t>WIRED</a:t>
            </a:r>
            <a:r>
              <a:rPr lang="en-GB" sz="1200" dirty="0" smtClean="0"/>
              <a:t>)</a:t>
            </a:r>
            <a:r>
              <a:rPr lang="en-GB" sz="1400" dirty="0" smtClean="0"/>
              <a:t> </a:t>
            </a:r>
            <a:endParaRPr lang="en-GB" sz="1400" dirty="0"/>
          </a:p>
          <a:p>
            <a:endParaRPr lang="en-GB" sz="1800" dirty="0"/>
          </a:p>
          <a:p>
            <a:endParaRPr lang="en-GB" sz="1800" dirty="0"/>
          </a:p>
        </p:txBody>
      </p:sp>
      <p:sp>
        <p:nvSpPr>
          <p:cNvPr id="7" name="Text Placeholder 6"/>
          <p:cNvSpPr>
            <a:spLocks noGrp="1"/>
          </p:cNvSpPr>
          <p:nvPr>
            <p:ph type="body" sz="quarter" idx="10"/>
          </p:nvPr>
        </p:nvSpPr>
        <p:spPr>
          <a:xfrm>
            <a:off x="4572000" y="975559"/>
            <a:ext cx="4041775" cy="639762"/>
          </a:xfrm>
        </p:spPr>
        <p:txBody>
          <a:bodyPr/>
          <a:lstStyle/>
          <a:p>
            <a:r>
              <a:rPr lang="en-GB" dirty="0" smtClean="0"/>
              <a:t>Russia</a:t>
            </a:r>
            <a:endParaRPr lang="en-GB" dirty="0"/>
          </a:p>
        </p:txBody>
      </p:sp>
      <p:sp>
        <p:nvSpPr>
          <p:cNvPr id="8" name="Content Placeholder 7"/>
          <p:cNvSpPr>
            <a:spLocks noGrp="1"/>
          </p:cNvSpPr>
          <p:nvPr>
            <p:ph sz="quarter" idx="11"/>
          </p:nvPr>
        </p:nvSpPr>
        <p:spPr>
          <a:xfrm>
            <a:off x="4572000" y="1615321"/>
            <a:ext cx="4041775" cy="3951288"/>
          </a:xfrm>
        </p:spPr>
        <p:txBody>
          <a:bodyPr/>
          <a:lstStyle/>
          <a:p>
            <a:r>
              <a:rPr lang="en-GB" sz="1400" dirty="0" smtClean="0"/>
              <a:t>That Ukraine is part of a wider Russia, no independent  national identity. </a:t>
            </a:r>
          </a:p>
          <a:p>
            <a:r>
              <a:rPr lang="en-GB" sz="1400" dirty="0" smtClean="0"/>
              <a:t>Deception operation to hide invasion as an exercise (but ‘</a:t>
            </a:r>
            <a:r>
              <a:rPr lang="en-GB" sz="1400" dirty="0" err="1" smtClean="0"/>
              <a:t>prebutted</a:t>
            </a:r>
            <a:r>
              <a:rPr lang="en-GB" sz="1400" dirty="0" smtClean="0"/>
              <a:t>’/exposed by Western Intelligence)</a:t>
            </a:r>
          </a:p>
          <a:p>
            <a:r>
              <a:rPr lang="en-GB" sz="1400" dirty="0" smtClean="0"/>
              <a:t>It’s a ‘special military operation’ (</a:t>
            </a:r>
            <a:r>
              <a:rPr lang="en-GB" sz="1400" dirty="0" err="1" smtClean="0"/>
              <a:t>smo</a:t>
            </a:r>
            <a:r>
              <a:rPr lang="en-GB" sz="1400" dirty="0" smtClean="0"/>
              <a:t>) NOT a war. Law passed to make it illegal amongst public to say otherwise.</a:t>
            </a:r>
          </a:p>
          <a:p>
            <a:r>
              <a:rPr lang="en-GB" sz="1400" dirty="0" smtClean="0"/>
              <a:t>The SMO is about ‘</a:t>
            </a:r>
            <a:r>
              <a:rPr lang="en-GB" sz="1400" dirty="0" err="1" smtClean="0"/>
              <a:t>denazifying</a:t>
            </a:r>
            <a:r>
              <a:rPr lang="en-GB" sz="1400" dirty="0" smtClean="0"/>
              <a:t>’ Ukraine and protecting ethnic Russians in Ukraine.</a:t>
            </a:r>
          </a:p>
          <a:p>
            <a:r>
              <a:rPr lang="en-GB" sz="1400" dirty="0" smtClean="0"/>
              <a:t>Shore up domestic morale to support ‘partial mobilisation’.</a:t>
            </a:r>
          </a:p>
          <a:p>
            <a:r>
              <a:rPr lang="en-GB" sz="1400" dirty="0" smtClean="0"/>
              <a:t>Deny casualty rate. </a:t>
            </a:r>
            <a:r>
              <a:rPr lang="en-GB" sz="1400" i="1" dirty="0" smtClean="0"/>
              <a:t>Forbes </a:t>
            </a:r>
            <a:r>
              <a:rPr lang="en-GB" sz="1400" dirty="0" smtClean="0"/>
              <a:t>suggests rate as high as 270,000 KIA/MIA/WIA (7</a:t>
            </a:r>
            <a:r>
              <a:rPr lang="en-GB" sz="1400" baseline="30000" dirty="0" smtClean="0"/>
              <a:t>th</a:t>
            </a:r>
            <a:r>
              <a:rPr lang="en-GB" sz="1400" dirty="0" smtClean="0"/>
              <a:t> Feb ‘23).</a:t>
            </a:r>
          </a:p>
          <a:p>
            <a:r>
              <a:rPr lang="en-GB" sz="1400" dirty="0" smtClean="0"/>
              <a:t>Label cause of war as NATO expansion. Some success here particularly in non-aligned countries, e.g. India</a:t>
            </a:r>
            <a:endParaRPr lang="en-GB" sz="1400" dirty="0"/>
          </a:p>
        </p:txBody>
      </p:sp>
      <p:sp>
        <p:nvSpPr>
          <p:cNvPr id="9" name="TextBox 8"/>
          <p:cNvSpPr txBox="1"/>
          <p:nvPr/>
        </p:nvSpPr>
        <p:spPr>
          <a:xfrm>
            <a:off x="3710065" y="5837039"/>
            <a:ext cx="1428596" cy="369332"/>
          </a:xfrm>
          <a:prstGeom prst="rect">
            <a:avLst/>
          </a:prstGeom>
          <a:noFill/>
        </p:spPr>
        <p:txBody>
          <a:bodyPr wrap="none" rtlCol="0">
            <a:spAutoFit/>
          </a:bodyPr>
          <a:lstStyle/>
          <a:p>
            <a:r>
              <a:rPr lang="en-GB" dirty="0" smtClean="0">
                <a:solidFill>
                  <a:srgbClr val="FF0000"/>
                </a:solidFill>
              </a:rPr>
              <a:t>D - I – M - E</a:t>
            </a:r>
            <a:endParaRPr lang="en-GB" dirty="0">
              <a:solidFill>
                <a:srgbClr val="FF0000"/>
              </a:solidFill>
            </a:endParaRPr>
          </a:p>
        </p:txBody>
      </p:sp>
    </p:spTree>
    <p:extLst>
      <p:ext uri="{BB962C8B-B14F-4D97-AF65-F5344CB8AC3E}">
        <p14:creationId xmlns:p14="http://schemas.microsoft.com/office/powerpoint/2010/main" val="29802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544" y="142417"/>
            <a:ext cx="8229600" cy="765175"/>
          </a:xfrm>
        </p:spPr>
        <p:txBody>
          <a:bodyPr/>
          <a:lstStyle/>
          <a:p>
            <a:r>
              <a:rPr lang="en-GB" dirty="0" smtClean="0"/>
              <a:t>Russian Domestic Public Opinion on War</a:t>
            </a:r>
            <a:endParaRPr lang="en-GB" dirty="0"/>
          </a:p>
        </p:txBody>
      </p:sp>
      <p:sp>
        <p:nvSpPr>
          <p:cNvPr id="3" name="Slide Number Placeholder 2"/>
          <p:cNvSpPr>
            <a:spLocks noGrp="1"/>
          </p:cNvSpPr>
          <p:nvPr>
            <p:ph type="sldNum" sz="quarter" idx="4"/>
          </p:nvPr>
        </p:nvSpPr>
        <p:spPr/>
        <p:txBody>
          <a:bodyPr/>
          <a:lstStyle/>
          <a:p>
            <a:fld id="{58687779-E69B-7343-8F6F-422D6150DAE5}" type="slidenum">
              <a:rPr lang="en-US" smtClean="0"/>
              <a:pPr/>
              <a:t>14</a:t>
            </a:fld>
            <a:endParaRPr lang="en-US" dirty="0"/>
          </a:p>
        </p:txBody>
      </p:sp>
      <p:pic>
        <p:nvPicPr>
          <p:cNvPr id="10" name="Picture 9"/>
          <p:cNvPicPr>
            <a:picLocks noChangeAspect="1"/>
          </p:cNvPicPr>
          <p:nvPr/>
        </p:nvPicPr>
        <p:blipFill rotWithShape="1">
          <a:blip r:embed="rId2"/>
          <a:srcRect l="12920" t="23422" r="27863" b="18501"/>
          <a:stretch/>
        </p:blipFill>
        <p:spPr>
          <a:xfrm>
            <a:off x="251520" y="1304200"/>
            <a:ext cx="7704857" cy="4248472"/>
          </a:xfrm>
          <a:prstGeom prst="rect">
            <a:avLst/>
          </a:prstGeom>
        </p:spPr>
      </p:pic>
      <p:sp>
        <p:nvSpPr>
          <p:cNvPr id="11" name="TextBox 10"/>
          <p:cNvSpPr txBox="1"/>
          <p:nvPr/>
        </p:nvSpPr>
        <p:spPr>
          <a:xfrm>
            <a:off x="971600" y="5949280"/>
            <a:ext cx="6768752" cy="461665"/>
          </a:xfrm>
          <a:prstGeom prst="rect">
            <a:avLst/>
          </a:prstGeom>
          <a:noFill/>
        </p:spPr>
        <p:txBody>
          <a:bodyPr wrap="square" rtlCol="0">
            <a:spAutoFit/>
          </a:bodyPr>
          <a:lstStyle/>
          <a:p>
            <a:r>
              <a:rPr lang="en-GB" sz="1200" dirty="0" smtClean="0"/>
              <a:t>Source: </a:t>
            </a:r>
            <a:r>
              <a:rPr lang="en-GB" sz="1200" dirty="0">
                <a:hlinkClick r:id="rId3"/>
              </a:rPr>
              <a:t>What Secret Russian State Polling Tells Us About Support for the War - The Moscow </a:t>
            </a:r>
            <a:r>
              <a:rPr lang="en-GB" sz="1200" dirty="0" smtClean="0">
                <a:hlinkClick r:id="rId3"/>
              </a:rPr>
              <a:t>Times</a:t>
            </a:r>
            <a:r>
              <a:rPr lang="en-GB" sz="1200" dirty="0" smtClean="0"/>
              <a:t> based on unpublished Russian government opinion polling data.</a:t>
            </a:r>
            <a:endParaRPr lang="en-GB" sz="1200" dirty="0"/>
          </a:p>
        </p:txBody>
      </p:sp>
    </p:spTree>
    <p:extLst>
      <p:ext uri="{BB962C8B-B14F-4D97-AF65-F5344CB8AC3E}">
        <p14:creationId xmlns:p14="http://schemas.microsoft.com/office/powerpoint/2010/main" val="400562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39" y="183168"/>
            <a:ext cx="8229600" cy="765175"/>
          </a:xfrm>
        </p:spPr>
        <p:txBody>
          <a:bodyPr/>
          <a:lstStyle/>
          <a:p>
            <a:r>
              <a:rPr lang="en-GB" dirty="0" smtClean="0"/>
              <a:t>Russian Domestic Opinion – Need for War</a:t>
            </a:r>
            <a:endParaRPr lang="en-GB" dirty="0"/>
          </a:p>
        </p:txBody>
      </p:sp>
      <p:sp>
        <p:nvSpPr>
          <p:cNvPr id="3" name="Slide Number Placeholder 2"/>
          <p:cNvSpPr>
            <a:spLocks noGrp="1"/>
          </p:cNvSpPr>
          <p:nvPr>
            <p:ph type="sldNum" sz="quarter" idx="4"/>
          </p:nvPr>
        </p:nvSpPr>
        <p:spPr/>
        <p:txBody>
          <a:bodyPr/>
          <a:lstStyle/>
          <a:p>
            <a:fld id="{58687779-E69B-7343-8F6F-422D6150DAE5}" type="slidenum">
              <a:rPr lang="en-US" smtClean="0"/>
              <a:pPr/>
              <a:t>15</a:t>
            </a:fld>
            <a:endParaRPr lang="en-US" dirty="0"/>
          </a:p>
        </p:txBody>
      </p:sp>
      <p:pic>
        <p:nvPicPr>
          <p:cNvPr id="5" name="Picture 4"/>
          <p:cNvPicPr>
            <a:picLocks noChangeAspect="1"/>
          </p:cNvPicPr>
          <p:nvPr/>
        </p:nvPicPr>
        <p:blipFill rotWithShape="1">
          <a:blip r:embed="rId2"/>
          <a:srcRect l="15687" t="15548" r="30630" b="25391"/>
          <a:stretch/>
        </p:blipFill>
        <p:spPr>
          <a:xfrm>
            <a:off x="457200" y="960968"/>
            <a:ext cx="7715200" cy="4772288"/>
          </a:xfrm>
          <a:prstGeom prst="rect">
            <a:avLst/>
          </a:prstGeom>
        </p:spPr>
      </p:pic>
      <p:sp>
        <p:nvSpPr>
          <p:cNvPr id="6" name="TextBox 5"/>
          <p:cNvSpPr txBox="1"/>
          <p:nvPr/>
        </p:nvSpPr>
        <p:spPr>
          <a:xfrm>
            <a:off x="683568" y="5919663"/>
            <a:ext cx="6768752" cy="461665"/>
          </a:xfrm>
          <a:prstGeom prst="rect">
            <a:avLst/>
          </a:prstGeom>
          <a:noFill/>
        </p:spPr>
        <p:txBody>
          <a:bodyPr wrap="square" rtlCol="0">
            <a:spAutoFit/>
          </a:bodyPr>
          <a:lstStyle/>
          <a:p>
            <a:r>
              <a:rPr lang="en-GB" sz="1200" dirty="0" smtClean="0"/>
              <a:t>Source: </a:t>
            </a:r>
            <a:r>
              <a:rPr lang="en-GB" sz="1200" dirty="0">
                <a:hlinkClick r:id="rId3"/>
              </a:rPr>
              <a:t>What Secret Russian State Polling Tells Us About Support for the War - The Moscow </a:t>
            </a:r>
            <a:r>
              <a:rPr lang="en-GB" sz="1200" dirty="0" smtClean="0">
                <a:hlinkClick r:id="rId3"/>
              </a:rPr>
              <a:t>Times</a:t>
            </a:r>
            <a:r>
              <a:rPr lang="en-GB" sz="1200" dirty="0" smtClean="0"/>
              <a:t> based on unpublished Russian government opinion polling data.</a:t>
            </a:r>
            <a:endParaRPr lang="en-GB" sz="1200" dirty="0"/>
          </a:p>
        </p:txBody>
      </p:sp>
    </p:spTree>
    <p:extLst>
      <p:ext uri="{BB962C8B-B14F-4D97-AF65-F5344CB8AC3E}">
        <p14:creationId xmlns:p14="http://schemas.microsoft.com/office/powerpoint/2010/main" val="3395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27432"/>
            <a:ext cx="8229600" cy="765175"/>
          </a:xfrm>
        </p:spPr>
        <p:txBody>
          <a:bodyPr/>
          <a:lstStyle/>
          <a:p>
            <a:r>
              <a:rPr lang="en-GB" dirty="0" smtClean="0"/>
              <a:t>More on Russian Disinformation</a:t>
            </a:r>
            <a:endParaRPr lang="en-GB" dirty="0"/>
          </a:p>
        </p:txBody>
      </p:sp>
      <p:sp>
        <p:nvSpPr>
          <p:cNvPr id="4" name="Content Placeholder 3"/>
          <p:cNvSpPr>
            <a:spLocks noGrp="1"/>
          </p:cNvSpPr>
          <p:nvPr>
            <p:ph idx="1"/>
          </p:nvPr>
        </p:nvSpPr>
        <p:spPr/>
        <p:txBody>
          <a:bodyPr/>
          <a:lstStyle/>
          <a:p>
            <a:r>
              <a:rPr lang="en-GB" dirty="0" smtClean="0"/>
              <a:t>According to Russia, Ukraine was planning a ‘dirty bomb’ attack on Russia to help support new line that SMO is now a counter-terrorism operation and a ‘war of the people’s choice’.</a:t>
            </a:r>
          </a:p>
          <a:p>
            <a:r>
              <a:rPr lang="en-GB" dirty="0" smtClean="0"/>
              <a:t>Evidence is Ukraine’s attack on Crimean bridge, and car bomb attack killing daughter Daria </a:t>
            </a:r>
            <a:r>
              <a:rPr lang="en-GB" dirty="0" err="1" smtClean="0"/>
              <a:t>Dugina</a:t>
            </a:r>
            <a:r>
              <a:rPr lang="en-GB" dirty="0" smtClean="0"/>
              <a:t> of prominent Russian ultranationalist, Alexander </a:t>
            </a:r>
            <a:r>
              <a:rPr lang="en-GB" dirty="0" err="1" smtClean="0"/>
              <a:t>Dugina</a:t>
            </a:r>
            <a:r>
              <a:rPr lang="en-GB" dirty="0" smtClean="0"/>
              <a:t>. FSB says Ukraine at fault. Ukraine denies it and says FSB behind the attack.</a:t>
            </a:r>
          </a:p>
          <a:p>
            <a:endParaRPr lang="en-GB" dirty="0"/>
          </a:p>
        </p:txBody>
      </p:sp>
      <p:sp>
        <p:nvSpPr>
          <p:cNvPr id="3" name="Slide Number Placeholder 2"/>
          <p:cNvSpPr>
            <a:spLocks noGrp="1"/>
          </p:cNvSpPr>
          <p:nvPr>
            <p:ph type="sldNum" sz="quarter" idx="4"/>
          </p:nvPr>
        </p:nvSpPr>
        <p:spPr/>
        <p:txBody>
          <a:bodyPr/>
          <a:lstStyle/>
          <a:p>
            <a:fld id="{58687779-E69B-7343-8F6F-422D6150DAE5}"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2303537" y="3842256"/>
            <a:ext cx="4536926" cy="2722156"/>
          </a:xfrm>
          <a:prstGeom prst="rect">
            <a:avLst/>
          </a:prstGeom>
        </p:spPr>
      </p:pic>
    </p:spTree>
    <p:extLst>
      <p:ext uri="{BB962C8B-B14F-4D97-AF65-F5344CB8AC3E}">
        <p14:creationId xmlns:p14="http://schemas.microsoft.com/office/powerpoint/2010/main" val="273377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65175"/>
          </a:xfrm>
        </p:spPr>
        <p:txBody>
          <a:bodyPr/>
          <a:lstStyle/>
          <a:p>
            <a:r>
              <a:rPr lang="en-GB" sz="2400" b="1" dirty="0" smtClean="0"/>
              <a:t>Russian’s Feelings About Military Action in Ukraine</a:t>
            </a:r>
            <a:endParaRPr lang="en-GB" sz="2400" b="1" dirty="0"/>
          </a:p>
        </p:txBody>
      </p:sp>
      <p:sp>
        <p:nvSpPr>
          <p:cNvPr id="3" name="Slide Number Placeholder 2"/>
          <p:cNvSpPr>
            <a:spLocks noGrp="1"/>
          </p:cNvSpPr>
          <p:nvPr>
            <p:ph type="sldNum" sz="quarter" idx="4"/>
          </p:nvPr>
        </p:nvSpPr>
        <p:spPr/>
        <p:txBody>
          <a:bodyPr/>
          <a:lstStyle/>
          <a:p>
            <a:fld id="{58687779-E69B-7343-8F6F-422D6150DAE5}" type="slidenum">
              <a:rPr lang="en-US" smtClean="0"/>
              <a:pPr/>
              <a:t>17</a:t>
            </a:fld>
            <a:endParaRPr lang="en-US" dirty="0"/>
          </a:p>
        </p:txBody>
      </p:sp>
      <p:pic>
        <p:nvPicPr>
          <p:cNvPr id="5" name="Picture 4"/>
          <p:cNvPicPr>
            <a:picLocks noChangeAspect="1"/>
          </p:cNvPicPr>
          <p:nvPr/>
        </p:nvPicPr>
        <p:blipFill rotWithShape="1">
          <a:blip r:embed="rId2"/>
          <a:srcRect l="21775" t="27360" r="25649" b="9641"/>
          <a:stretch/>
        </p:blipFill>
        <p:spPr>
          <a:xfrm>
            <a:off x="487503" y="906446"/>
            <a:ext cx="7488833" cy="5045108"/>
          </a:xfrm>
          <a:prstGeom prst="rect">
            <a:avLst/>
          </a:prstGeom>
        </p:spPr>
      </p:pic>
      <p:sp>
        <p:nvSpPr>
          <p:cNvPr id="7" name="Rectangle 6"/>
          <p:cNvSpPr/>
          <p:nvPr/>
        </p:nvSpPr>
        <p:spPr>
          <a:xfrm>
            <a:off x="1547664" y="6092715"/>
            <a:ext cx="4572000" cy="461665"/>
          </a:xfrm>
          <a:prstGeom prst="rect">
            <a:avLst/>
          </a:prstGeom>
        </p:spPr>
        <p:txBody>
          <a:bodyPr>
            <a:spAutoFit/>
          </a:bodyPr>
          <a:lstStyle/>
          <a:p>
            <a:r>
              <a:rPr lang="en-GB" sz="1200" dirty="0" smtClean="0">
                <a:solidFill>
                  <a:srgbClr val="FF0000"/>
                </a:solidFill>
              </a:rPr>
              <a:t>See: https</a:t>
            </a:r>
            <a:r>
              <a:rPr lang="en-GB" sz="1200" dirty="0">
                <a:solidFill>
                  <a:srgbClr val="FF0000"/>
                </a:solidFill>
              </a:rPr>
              <a:t>://carnegieendowment.org/2022/09/07/my-country-right-or-wrong-russian-public-opinion-on-ukraine-pub-87803</a:t>
            </a:r>
          </a:p>
        </p:txBody>
      </p:sp>
    </p:spTree>
    <p:extLst>
      <p:ext uri="{BB962C8B-B14F-4D97-AF65-F5344CB8AC3E}">
        <p14:creationId xmlns:p14="http://schemas.microsoft.com/office/powerpoint/2010/main" val="355685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89" y="26166"/>
            <a:ext cx="8229600" cy="765175"/>
          </a:xfrm>
        </p:spPr>
        <p:txBody>
          <a:bodyPr/>
          <a:lstStyle/>
          <a:p>
            <a:r>
              <a:rPr lang="en-GB" dirty="0" smtClean="0"/>
              <a:t>Public Opinion – A Global Perspective</a:t>
            </a:r>
            <a:endParaRPr lang="en-GB" dirty="0"/>
          </a:p>
        </p:txBody>
      </p:sp>
      <p:sp>
        <p:nvSpPr>
          <p:cNvPr id="3" name="Slide Number Placeholder 2"/>
          <p:cNvSpPr>
            <a:spLocks noGrp="1"/>
          </p:cNvSpPr>
          <p:nvPr>
            <p:ph type="sldNum" sz="quarter" idx="4"/>
          </p:nvPr>
        </p:nvSpPr>
        <p:spPr/>
        <p:txBody>
          <a:bodyPr/>
          <a:lstStyle/>
          <a:p>
            <a:fld id="{58687779-E69B-7343-8F6F-422D6150DAE5}" type="slidenum">
              <a:rPr lang="en-US" smtClean="0"/>
              <a:pPr/>
              <a:t>18</a:t>
            </a:fld>
            <a:endParaRPr lang="en-US" dirty="0"/>
          </a:p>
        </p:txBody>
      </p:sp>
      <p:pic>
        <p:nvPicPr>
          <p:cNvPr id="5" name="Picture 4"/>
          <p:cNvPicPr>
            <a:picLocks noChangeAspect="1"/>
          </p:cNvPicPr>
          <p:nvPr/>
        </p:nvPicPr>
        <p:blipFill rotWithShape="1">
          <a:blip r:embed="rId2"/>
          <a:srcRect l="10706" t="20469" r="16241" b="9641"/>
          <a:stretch/>
        </p:blipFill>
        <p:spPr>
          <a:xfrm>
            <a:off x="0" y="980727"/>
            <a:ext cx="9036496" cy="4860539"/>
          </a:xfrm>
          <a:prstGeom prst="rect">
            <a:avLst/>
          </a:prstGeom>
        </p:spPr>
      </p:pic>
      <p:sp>
        <p:nvSpPr>
          <p:cNvPr id="8" name="Rectangle 7"/>
          <p:cNvSpPr/>
          <p:nvPr/>
        </p:nvSpPr>
        <p:spPr>
          <a:xfrm>
            <a:off x="2303889" y="5939191"/>
            <a:ext cx="4572000" cy="600164"/>
          </a:xfrm>
          <a:prstGeom prst="rect">
            <a:avLst/>
          </a:prstGeom>
        </p:spPr>
        <p:txBody>
          <a:bodyPr>
            <a:spAutoFit/>
          </a:bodyPr>
          <a:lstStyle/>
          <a:p>
            <a:r>
              <a:rPr lang="en-GB" sz="1100" dirty="0" smtClean="0"/>
              <a:t>Source: </a:t>
            </a:r>
            <a:r>
              <a:rPr lang="en-GB" sz="1100" dirty="0" smtClean="0">
                <a:hlinkClick r:id="rId3"/>
              </a:rPr>
              <a:t>https</a:t>
            </a:r>
            <a:r>
              <a:rPr lang="en-GB" sz="1100" dirty="0">
                <a:hlinkClick r:id="rId3"/>
              </a:rPr>
              <a:t>://www.ipsos.com/sites/default/files/ct/news/documents/2023-01/Global%20Advisor%20-%</a:t>
            </a:r>
            <a:r>
              <a:rPr lang="en-GB" sz="1100" dirty="0" smtClean="0">
                <a:hlinkClick r:id="rId3"/>
              </a:rPr>
              <a:t>20War%20in%20Ukraine%20.pdf</a:t>
            </a:r>
            <a:r>
              <a:rPr lang="en-GB" sz="1100" dirty="0" smtClean="0"/>
              <a:t> </a:t>
            </a:r>
            <a:endParaRPr lang="en-GB" sz="1100" dirty="0"/>
          </a:p>
        </p:txBody>
      </p:sp>
    </p:spTree>
    <p:extLst>
      <p:ext uri="{BB962C8B-B14F-4D97-AF65-F5344CB8AC3E}">
        <p14:creationId xmlns:p14="http://schemas.microsoft.com/office/powerpoint/2010/main" val="42719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3925"/>
            <a:ext cx="8229600" cy="765175"/>
          </a:xfrm>
        </p:spPr>
        <p:txBody>
          <a:bodyPr/>
          <a:lstStyle/>
          <a:p>
            <a:r>
              <a:rPr lang="en-GB" dirty="0" smtClean="0"/>
              <a:t>Is the War Worth it? (For our country)</a:t>
            </a:r>
            <a:endParaRPr lang="en-GB" dirty="0"/>
          </a:p>
        </p:txBody>
      </p:sp>
      <p:sp>
        <p:nvSpPr>
          <p:cNvPr id="3" name="Slide Number Placeholder 2"/>
          <p:cNvSpPr>
            <a:spLocks noGrp="1"/>
          </p:cNvSpPr>
          <p:nvPr>
            <p:ph type="sldNum" sz="quarter" idx="4"/>
          </p:nvPr>
        </p:nvSpPr>
        <p:spPr/>
        <p:txBody>
          <a:bodyPr/>
          <a:lstStyle/>
          <a:p>
            <a:fld id="{58687779-E69B-7343-8F6F-422D6150DAE5}" type="slidenum">
              <a:rPr lang="en-US" smtClean="0"/>
              <a:pPr/>
              <a:t>19</a:t>
            </a:fld>
            <a:endParaRPr lang="en-US" dirty="0"/>
          </a:p>
        </p:txBody>
      </p:sp>
      <p:pic>
        <p:nvPicPr>
          <p:cNvPr id="5" name="Picture 4"/>
          <p:cNvPicPr>
            <a:picLocks noChangeAspect="1"/>
          </p:cNvPicPr>
          <p:nvPr/>
        </p:nvPicPr>
        <p:blipFill rotWithShape="1">
          <a:blip r:embed="rId2"/>
          <a:srcRect l="11260" t="24406" r="16241" b="5704"/>
          <a:stretch/>
        </p:blipFill>
        <p:spPr>
          <a:xfrm>
            <a:off x="-23328" y="1173169"/>
            <a:ext cx="9167328" cy="4968552"/>
          </a:xfrm>
          <a:prstGeom prst="rect">
            <a:avLst/>
          </a:prstGeom>
        </p:spPr>
      </p:pic>
      <p:pic>
        <p:nvPicPr>
          <p:cNvPr id="6" name="Picture 5"/>
          <p:cNvPicPr>
            <a:picLocks noChangeAspect="1"/>
          </p:cNvPicPr>
          <p:nvPr/>
        </p:nvPicPr>
        <p:blipFill>
          <a:blip r:embed="rId3"/>
          <a:stretch>
            <a:fillRect/>
          </a:stretch>
        </p:blipFill>
        <p:spPr>
          <a:xfrm>
            <a:off x="2555776" y="6120192"/>
            <a:ext cx="4572396" cy="640135"/>
          </a:xfrm>
          <a:prstGeom prst="rect">
            <a:avLst/>
          </a:prstGeom>
        </p:spPr>
      </p:pic>
    </p:spTree>
    <p:extLst>
      <p:ext uri="{BB962C8B-B14F-4D97-AF65-F5344CB8AC3E}">
        <p14:creationId xmlns:p14="http://schemas.microsoft.com/office/powerpoint/2010/main" val="8117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755576" y="1268760"/>
            <a:ext cx="7416823" cy="4320480"/>
          </a:xfrm>
        </p:spPr>
        <p:txBody>
          <a:bodyPr>
            <a:noAutofit/>
          </a:bodyPr>
          <a:lstStyle/>
          <a:p>
            <a:pPr marL="0" indent="0">
              <a:buNone/>
            </a:pPr>
            <a:r>
              <a:rPr lang="en-GB" sz="2400" b="1" i="1" dirty="0" smtClean="0">
                <a:solidFill>
                  <a:srgbClr val="C00000"/>
                </a:solidFill>
              </a:rPr>
              <a:t>Highlights</a:t>
            </a:r>
          </a:p>
          <a:p>
            <a:r>
              <a:rPr lang="en-GB" sz="1100" dirty="0"/>
              <a:t>Professor of Political Marketing since 2011</a:t>
            </a:r>
          </a:p>
          <a:p>
            <a:r>
              <a:rPr lang="en-GB" sz="1100" dirty="0"/>
              <a:t>Deputy Dean (Strategic Projects)</a:t>
            </a:r>
          </a:p>
          <a:p>
            <a:r>
              <a:rPr lang="en-GB" sz="1100" dirty="0"/>
              <a:t>Non-Executive Director, Business Continuity Institute</a:t>
            </a:r>
          </a:p>
          <a:p>
            <a:r>
              <a:rPr lang="en-GB" sz="1100" dirty="0"/>
              <a:t>Councillor, Anstey Ward, Charnwood Borough Council / Mayor of Charnwood </a:t>
            </a:r>
            <a:r>
              <a:rPr lang="en-GB" sz="1100" dirty="0" smtClean="0"/>
              <a:t>2021-2022, Cabinet Lead for Investment (2022+)</a:t>
            </a:r>
            <a:endParaRPr lang="en-GB" sz="1100" dirty="0"/>
          </a:p>
          <a:p>
            <a:r>
              <a:rPr lang="en-GB" sz="1100" dirty="0"/>
              <a:t>Co-editor of </a:t>
            </a:r>
            <a:r>
              <a:rPr lang="en-GB" sz="1100" i="1" dirty="0"/>
              <a:t>SAGE Handbook of Propaganda</a:t>
            </a:r>
            <a:r>
              <a:rPr lang="en-GB" sz="1100" dirty="0"/>
              <a:t> (SAGE Publications, </a:t>
            </a:r>
            <a:r>
              <a:rPr lang="en-GB" sz="1100" dirty="0" smtClean="0"/>
              <a:t>2019).</a:t>
            </a:r>
          </a:p>
          <a:p>
            <a:r>
              <a:rPr lang="en-GB" sz="1100" dirty="0" smtClean="0"/>
              <a:t>Co-author </a:t>
            </a:r>
            <a:r>
              <a:rPr lang="en-GB" sz="1100" dirty="0"/>
              <a:t>of </a:t>
            </a:r>
            <a:r>
              <a:rPr lang="en-GB" sz="1100" i="1" dirty="0" smtClean="0"/>
              <a:t>Foundations of </a:t>
            </a:r>
            <a:r>
              <a:rPr lang="en-GB" sz="1100" i="1" dirty="0"/>
              <a:t>Marketing 2E </a:t>
            </a:r>
            <a:r>
              <a:rPr lang="en-GB" sz="1100" dirty="0"/>
              <a:t>(Oxford University Press, 2021) and </a:t>
            </a:r>
            <a:r>
              <a:rPr lang="en-GB" sz="1100" i="1" dirty="0"/>
              <a:t>Marketing 6E</a:t>
            </a:r>
            <a:r>
              <a:rPr lang="en-GB" sz="1100" dirty="0"/>
              <a:t> (Oxford University Press, 2022</a:t>
            </a:r>
            <a:r>
              <a:rPr lang="en-GB" sz="1100" dirty="0" smtClean="0"/>
              <a:t>)</a:t>
            </a:r>
          </a:p>
          <a:p>
            <a:pPr lvl="0"/>
            <a:r>
              <a:rPr lang="en-GB" sz="1100" dirty="0" smtClean="0"/>
              <a:t>Co-editor of Major Works in </a:t>
            </a:r>
            <a:r>
              <a:rPr lang="en-GB" sz="1100" i="1" dirty="0" smtClean="0"/>
              <a:t>Propaganda</a:t>
            </a:r>
            <a:r>
              <a:rPr lang="en-GB" sz="1100" i="1" dirty="0"/>
              <a:t>, Vols. </a:t>
            </a:r>
            <a:r>
              <a:rPr lang="en-GB" sz="1100" i="1" dirty="0" smtClean="0"/>
              <a:t>I-IV </a:t>
            </a:r>
            <a:r>
              <a:rPr lang="en-GB" sz="1100" dirty="0" smtClean="0"/>
              <a:t>(SAGE Publications, 2012); Major Works in Political Marketing </a:t>
            </a:r>
            <a:r>
              <a:rPr lang="en-GB" sz="1100" i="1" dirty="0" err="1" smtClean="0"/>
              <a:t>Vols.I</a:t>
            </a:r>
            <a:r>
              <a:rPr lang="en-GB" sz="1100" i="1" dirty="0" smtClean="0"/>
              <a:t>-III</a:t>
            </a:r>
            <a:r>
              <a:rPr lang="en-GB" sz="1100" dirty="0" smtClean="0"/>
              <a:t> </a:t>
            </a:r>
            <a:r>
              <a:rPr lang="en-GB" sz="1100" dirty="0"/>
              <a:t>(SAGE Publications, </a:t>
            </a:r>
            <a:r>
              <a:rPr lang="en-GB" sz="1100" dirty="0" smtClean="0"/>
              <a:t>2011).</a:t>
            </a:r>
            <a:endParaRPr lang="en-GB" sz="1100" dirty="0"/>
          </a:p>
          <a:p>
            <a:endParaRPr lang="en-GB" sz="1100" dirty="0"/>
          </a:p>
          <a:p>
            <a:pPr marL="0" indent="0">
              <a:buNone/>
            </a:pPr>
            <a:r>
              <a:rPr lang="en-GB" sz="2400" i="1" dirty="0" smtClean="0">
                <a:solidFill>
                  <a:srgbClr val="C00000"/>
                </a:solidFill>
              </a:rPr>
              <a:t>Biography</a:t>
            </a:r>
          </a:p>
          <a:p>
            <a:r>
              <a:rPr lang="en-GB" sz="1100" dirty="0"/>
              <a:t>Paul Baines is Professor of Political Marketing and Deputy Dean (Strategic Projects) at the University of Leicester, and Visiting Professor, </a:t>
            </a:r>
            <a:r>
              <a:rPr lang="en-GB" sz="1100" dirty="0" smtClean="0"/>
              <a:t>Aston and Cranfield Universities. </a:t>
            </a:r>
            <a:r>
              <a:rPr lang="en-GB" sz="1100" dirty="0"/>
              <a:t>Paul has delivered undergraduate, postgraduate and executive courses and classes in universities around the world, including in USA, Canada, Malaysia, Sweden, Finland, Ireland, Holland, Saudi Arabia, and the UAE. </a:t>
            </a:r>
            <a:r>
              <a:rPr lang="en-US" sz="1100" dirty="0"/>
              <a:t>He is a Fellow of the Market Research Society (MRS) and the Institute of Directors. </a:t>
            </a:r>
            <a:r>
              <a:rPr lang="en-GB" sz="1100" dirty="0"/>
              <a:t>For over two decades, Paul’s research has particularly focused on political marketing, public opinion, and propaganda. </a:t>
            </a:r>
            <a:r>
              <a:rPr lang="en-US" sz="1100" dirty="0"/>
              <a:t>He has co-written and co-edited 20 books on marketing topics, including the best-selling </a:t>
            </a:r>
            <a:r>
              <a:rPr lang="en-US" sz="1100" i="1" dirty="0"/>
              <a:t>Marketing</a:t>
            </a:r>
            <a:r>
              <a:rPr lang="en-US" sz="1100" dirty="0"/>
              <a:t> now in its 5</a:t>
            </a:r>
            <a:r>
              <a:rPr lang="en-US" sz="1100" baseline="30000" dirty="0"/>
              <a:t>th</a:t>
            </a:r>
            <a:r>
              <a:rPr lang="en-US" sz="1100" dirty="0"/>
              <a:t> edition with Oxford University Press. </a:t>
            </a:r>
            <a:r>
              <a:rPr lang="en-GB" sz="1100" dirty="0"/>
              <a:t>Paul’s consultancy work includes experience working with government departments on strategic communication research projects, as well as with many small, medium, and large private enterprises, including Glassolutions Saint-Gobain, IBM, 3M, and many more. Paul </a:t>
            </a:r>
            <a:r>
              <a:rPr lang="en-US" sz="1100" dirty="0"/>
              <a:t>is a regular commentator in both the press and broadcast media on political marketing topics. He </a:t>
            </a:r>
            <a:r>
              <a:rPr lang="en-GB" sz="1100" dirty="0"/>
              <a:t>is director of Baines Associates Limited, a strategic marketing/research consultancy and a non-executive Director of the Business Continuity Institute, a professional body for organizational resilience executives.</a:t>
            </a:r>
            <a:r>
              <a:rPr lang="en-US" sz="1100" dirty="0"/>
              <a:t> </a:t>
            </a:r>
            <a:endParaRPr lang="en-GB" sz="1100" dirty="0"/>
          </a:p>
          <a:p>
            <a:endParaRPr lang="en-GB" dirty="0"/>
          </a:p>
        </p:txBody>
      </p:sp>
      <p:sp>
        <p:nvSpPr>
          <p:cNvPr id="5" name="Title 4"/>
          <p:cNvSpPr>
            <a:spLocks noGrp="1"/>
          </p:cNvSpPr>
          <p:nvPr>
            <p:ph type="title"/>
          </p:nvPr>
        </p:nvSpPr>
        <p:spPr>
          <a:xfrm>
            <a:off x="2771800" y="378669"/>
            <a:ext cx="5575089" cy="648000"/>
          </a:xfrm>
        </p:spPr>
        <p:txBody>
          <a:bodyPr>
            <a:normAutofit/>
          </a:bodyPr>
          <a:lstStyle/>
          <a:p>
            <a:r>
              <a:rPr lang="en-GB" sz="2800" b="1" dirty="0" smtClean="0">
                <a:solidFill>
                  <a:srgbClr val="C00000"/>
                </a:solidFill>
              </a:rPr>
              <a:t>Biography</a:t>
            </a:r>
            <a:endParaRPr lang="en-GB" sz="2800" b="1" dirty="0">
              <a:solidFill>
                <a:srgbClr val="C00000"/>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686" r="26425"/>
          <a:stretch/>
        </p:blipFill>
        <p:spPr>
          <a:xfrm>
            <a:off x="7596335" y="244889"/>
            <a:ext cx="1188131" cy="1987513"/>
          </a:xfrm>
          <a:prstGeom prst="rect">
            <a:avLst/>
          </a:prstGeom>
        </p:spPr>
      </p:pic>
    </p:spTree>
    <p:extLst>
      <p:ext uri="{BB962C8B-B14F-4D97-AF65-F5344CB8AC3E}">
        <p14:creationId xmlns:p14="http://schemas.microsoft.com/office/powerpoint/2010/main" val="330167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a:t>
            </a:r>
            <a:endParaRPr lang="en-GB" dirty="0"/>
          </a:p>
        </p:txBody>
      </p:sp>
      <p:sp>
        <p:nvSpPr>
          <p:cNvPr id="4" name="Content Placeholder 3"/>
          <p:cNvSpPr>
            <a:spLocks noGrp="1"/>
          </p:cNvSpPr>
          <p:nvPr>
            <p:ph idx="1"/>
          </p:nvPr>
        </p:nvSpPr>
        <p:spPr/>
        <p:txBody>
          <a:bodyPr/>
          <a:lstStyle/>
          <a:p>
            <a:r>
              <a:rPr lang="en-GB" dirty="0" smtClean="0"/>
              <a:t>Spectacularly ineffective on Russian side:</a:t>
            </a:r>
          </a:p>
          <a:p>
            <a:r>
              <a:rPr lang="en-GB" dirty="0" smtClean="0"/>
              <a:t>Holds circa 16% of Ukrainian territory but has lost 6x more men in 1 year than in 11 years in Afghanistan 1979-1990.</a:t>
            </a:r>
          </a:p>
          <a:p>
            <a:r>
              <a:rPr lang="en-GB" dirty="0" smtClean="0"/>
              <a:t>Some positive increase in domestic public opinion in advance of 2024 Russian presidential. Probably successful here but depends on next year.</a:t>
            </a:r>
          </a:p>
          <a:p>
            <a:r>
              <a:rPr lang="en-GB" dirty="0" smtClean="0"/>
              <a:t>Finland/Sweden join NATO (held back at moment by Turkey but for how long). Unthinkable before invasion.</a:t>
            </a:r>
          </a:p>
          <a:p>
            <a:r>
              <a:rPr lang="en-GB" dirty="0" smtClean="0"/>
              <a:t>Drop in GDP in 2022 -5.6% (OECD), -3.3% (World Bank), -0.3% (IMF) on 2018 GDP.</a:t>
            </a:r>
          </a:p>
          <a:p>
            <a:r>
              <a:rPr lang="en-GB" dirty="0" smtClean="0"/>
              <a:t>270,000 KIA/MIA/WIA.</a:t>
            </a:r>
          </a:p>
        </p:txBody>
      </p:sp>
      <p:sp>
        <p:nvSpPr>
          <p:cNvPr id="3" name="Slide Number Placeholder 2"/>
          <p:cNvSpPr>
            <a:spLocks noGrp="1"/>
          </p:cNvSpPr>
          <p:nvPr>
            <p:ph type="sldNum" sz="quarter" idx="4"/>
          </p:nvPr>
        </p:nvSpPr>
        <p:spPr/>
        <p:txBody>
          <a:bodyPr/>
          <a:lstStyle/>
          <a:p>
            <a:fld id="{58687779-E69B-7343-8F6F-422D6150DAE5}" type="slidenum">
              <a:rPr lang="en-US" smtClean="0"/>
              <a:pPr/>
              <a:t>20</a:t>
            </a:fld>
            <a:endParaRPr lang="en-US" dirty="0"/>
          </a:p>
        </p:txBody>
      </p:sp>
    </p:spTree>
    <p:extLst>
      <p:ext uri="{BB962C8B-B14F-4D97-AF65-F5344CB8AC3E}">
        <p14:creationId xmlns:p14="http://schemas.microsoft.com/office/powerpoint/2010/main" val="151540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p:txBody>
          <a:bodyPr/>
          <a:lstStyle/>
          <a:p>
            <a:r>
              <a:rPr lang="en-GB" dirty="0" smtClean="0"/>
              <a:t>Russian counteroffensive expected, doubling down….</a:t>
            </a:r>
          </a:p>
          <a:p>
            <a:r>
              <a:rPr lang="en-GB" dirty="0" smtClean="0"/>
              <a:t>Thousands of Russian troops piling into Donbas, but poorly equipped and trained.</a:t>
            </a:r>
          </a:p>
          <a:p>
            <a:r>
              <a:rPr lang="en-GB" dirty="0" smtClean="0"/>
              <a:t>Wagner head indicates it may take 2 years to take Luhansk and </a:t>
            </a:r>
            <a:r>
              <a:rPr lang="en-GB" dirty="0" err="1" smtClean="0"/>
              <a:t>Donestk</a:t>
            </a:r>
            <a:r>
              <a:rPr lang="en-GB" dirty="0" smtClean="0"/>
              <a:t> regions.</a:t>
            </a:r>
          </a:p>
          <a:p>
            <a:endParaRPr lang="en-GB" dirty="0"/>
          </a:p>
          <a:p>
            <a:r>
              <a:rPr lang="en-GB" dirty="0" smtClean="0"/>
              <a:t>BUZZ GROUP: Work in groups of 3-4 to discuss how Ukraine’s </a:t>
            </a:r>
            <a:r>
              <a:rPr lang="en-GB" dirty="0" err="1" smtClean="0"/>
              <a:t>StratCom</a:t>
            </a:r>
            <a:r>
              <a:rPr lang="en-GB" dirty="0" smtClean="0"/>
              <a:t> policy should now evolve.</a:t>
            </a:r>
            <a:endParaRPr lang="en-GB" dirty="0"/>
          </a:p>
        </p:txBody>
      </p:sp>
      <p:sp>
        <p:nvSpPr>
          <p:cNvPr id="3" name="Title 2"/>
          <p:cNvSpPr>
            <a:spLocks noGrp="1"/>
          </p:cNvSpPr>
          <p:nvPr>
            <p:ph type="title"/>
          </p:nvPr>
        </p:nvSpPr>
        <p:spPr>
          <a:xfrm>
            <a:off x="1259632" y="332656"/>
            <a:ext cx="7433452" cy="864000"/>
          </a:xfrm>
        </p:spPr>
        <p:txBody>
          <a:bodyPr>
            <a:noAutofit/>
          </a:bodyPr>
          <a:lstStyle/>
          <a:p>
            <a:r>
              <a:rPr lang="en-GB" sz="2800" dirty="0" smtClean="0"/>
              <a:t>What Now for Ukrainian Strategic Communication from here?</a:t>
            </a:r>
            <a:endParaRPr lang="en-GB" sz="2800" dirty="0"/>
          </a:p>
        </p:txBody>
      </p:sp>
    </p:spTree>
    <p:extLst>
      <p:ext uri="{BB962C8B-B14F-4D97-AF65-F5344CB8AC3E}">
        <p14:creationId xmlns:p14="http://schemas.microsoft.com/office/powerpoint/2010/main" val="2523581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305526" y="1412777"/>
            <a:ext cx="8532484" cy="3384375"/>
          </a:xfrm>
        </p:spPr>
        <p:txBody>
          <a:bodyPr/>
          <a:lstStyle/>
          <a:p>
            <a:r>
              <a:rPr lang="en-GB" dirty="0" smtClean="0"/>
              <a:t>By the end of this session you will be able to:</a:t>
            </a:r>
          </a:p>
          <a:p>
            <a:endParaRPr lang="en-GB" dirty="0"/>
          </a:p>
          <a:p>
            <a:r>
              <a:rPr lang="en-GB" altLang="en-US" dirty="0" smtClean="0"/>
              <a:t>Define </a:t>
            </a:r>
            <a:r>
              <a:rPr lang="en-GB" altLang="en-US" dirty="0" smtClean="0"/>
              <a:t>propaganda and its associated military terms.</a:t>
            </a:r>
            <a:endParaRPr lang="en-GB" altLang="en-US" dirty="0" smtClean="0"/>
          </a:p>
          <a:p>
            <a:r>
              <a:rPr lang="en-GB" altLang="en-US" dirty="0" smtClean="0"/>
              <a:t>Understand </a:t>
            </a:r>
            <a:r>
              <a:rPr lang="en-GB" altLang="en-US" dirty="0" smtClean="0"/>
              <a:t>how </a:t>
            </a:r>
            <a:r>
              <a:rPr lang="en-GB" altLang="en-US" dirty="0" smtClean="0"/>
              <a:t>Ukraine has developed its propaganda approach. </a:t>
            </a:r>
          </a:p>
          <a:p>
            <a:r>
              <a:rPr lang="en-GB" altLang="en-US" dirty="0"/>
              <a:t>Understand how </a:t>
            </a:r>
            <a:r>
              <a:rPr lang="en-GB" altLang="en-US" dirty="0" smtClean="0"/>
              <a:t>Russia has </a:t>
            </a:r>
            <a:r>
              <a:rPr lang="en-GB" altLang="en-US" dirty="0"/>
              <a:t>developed its propaganda approach. </a:t>
            </a:r>
          </a:p>
          <a:p>
            <a:r>
              <a:rPr lang="en-GB" altLang="en-US" dirty="0" smtClean="0"/>
              <a:t>Be able to apply strategic communication concepts to the evolution of Ukraine’s efforts in this area.</a:t>
            </a:r>
            <a:endParaRPr lang="en-GB" altLang="en-US" b="1" dirty="0" smtClean="0"/>
          </a:p>
        </p:txBody>
      </p:sp>
      <p:sp>
        <p:nvSpPr>
          <p:cNvPr id="3" name="Title 2"/>
          <p:cNvSpPr>
            <a:spLocks noGrp="1"/>
          </p:cNvSpPr>
          <p:nvPr>
            <p:ph type="title"/>
          </p:nvPr>
        </p:nvSpPr>
        <p:spPr>
          <a:xfrm>
            <a:off x="1115616" y="332656"/>
            <a:ext cx="7433452" cy="864000"/>
          </a:xfrm>
        </p:spPr>
        <p:txBody>
          <a:bodyPr/>
          <a:lstStyle/>
          <a:p>
            <a:r>
              <a:rPr lang="en-GB" dirty="0" smtClean="0"/>
              <a:t>Learning </a:t>
            </a:r>
            <a:r>
              <a:rPr lang="en-GB" dirty="0" smtClean="0"/>
              <a:t>Outcomes Revisited</a:t>
            </a:r>
            <a:endParaRPr lang="en-GB" dirty="0"/>
          </a:p>
        </p:txBody>
      </p:sp>
    </p:spTree>
    <p:extLst>
      <p:ext uri="{BB962C8B-B14F-4D97-AF65-F5344CB8AC3E}">
        <p14:creationId xmlns:p14="http://schemas.microsoft.com/office/powerpoint/2010/main" val="14533408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323528" y="836712"/>
            <a:ext cx="8532484" cy="4968549"/>
          </a:xfrm>
        </p:spPr>
        <p:txBody>
          <a:bodyPr/>
          <a:lstStyle/>
          <a:p>
            <a:pPr marL="0" indent="0">
              <a:buNone/>
            </a:pPr>
            <a:r>
              <a:rPr lang="en-GB" sz="1400" b="1" i="1" dirty="0" smtClean="0"/>
              <a:t>Books:</a:t>
            </a:r>
          </a:p>
          <a:p>
            <a:r>
              <a:rPr lang="en-GB" sz="1400" dirty="0" smtClean="0"/>
              <a:t>Baines</a:t>
            </a:r>
            <a:r>
              <a:rPr lang="en-GB" sz="1400" dirty="0"/>
              <a:t>, P.; Rosengren, S. and </a:t>
            </a:r>
            <a:r>
              <a:rPr lang="en-GB" sz="1400" dirty="0" err="1"/>
              <a:t>Antonetti</a:t>
            </a:r>
            <a:r>
              <a:rPr lang="en-GB" sz="1400" dirty="0"/>
              <a:t>, P. (2022). </a:t>
            </a:r>
            <a:r>
              <a:rPr lang="en-GB" sz="1400" i="1" dirty="0"/>
              <a:t>Marketing 6e</a:t>
            </a:r>
            <a:r>
              <a:rPr lang="en-GB" sz="1400" dirty="0"/>
              <a:t>, Oxford: Oxford University Press</a:t>
            </a:r>
            <a:r>
              <a:rPr lang="en-GB" sz="1400" dirty="0" smtClean="0"/>
              <a:t>.</a:t>
            </a:r>
          </a:p>
          <a:p>
            <a:r>
              <a:rPr lang="en-GB" sz="1400" dirty="0" smtClean="0"/>
              <a:t>Baines</a:t>
            </a:r>
            <a:r>
              <a:rPr lang="en-GB" sz="1400" dirty="0"/>
              <a:t>, P.; O’Shaughnessy, N. &amp; Snow, N. (2020). </a:t>
            </a:r>
            <a:r>
              <a:rPr lang="en-GB" sz="1400" i="1" dirty="0"/>
              <a:t>SAGE Handbook of Propaganda</a:t>
            </a:r>
            <a:r>
              <a:rPr lang="en-GB" sz="1400" dirty="0"/>
              <a:t>. London, SAGE Publications. </a:t>
            </a:r>
            <a:endParaRPr lang="en-GB" sz="1400" dirty="0" smtClean="0"/>
          </a:p>
          <a:p>
            <a:r>
              <a:rPr lang="en-GB" sz="1400" dirty="0"/>
              <a:t>Worcester, R.; Mortimore, R.; Baines, P. &amp; Gill, M. (2016). </a:t>
            </a:r>
            <a:r>
              <a:rPr lang="en-GB" sz="1400" i="1" dirty="0"/>
              <a:t>Explaining Cameron’s Comeback</a:t>
            </a:r>
            <a:r>
              <a:rPr lang="en-GB" sz="1400" dirty="0"/>
              <a:t>. London: Indie Books.</a:t>
            </a:r>
          </a:p>
          <a:p>
            <a:r>
              <a:rPr lang="en-GB" sz="1400" dirty="0"/>
              <a:t>Baines, P</a:t>
            </a:r>
            <a:r>
              <a:rPr lang="en-GB" sz="1400" dirty="0" smtClean="0"/>
              <a:t>. &amp; O’Shaughnessy, N.J. </a:t>
            </a:r>
            <a:r>
              <a:rPr lang="en-GB" sz="1400" dirty="0"/>
              <a:t>(ed.) (</a:t>
            </a:r>
            <a:r>
              <a:rPr lang="en-GB" sz="1400" dirty="0" smtClean="0"/>
              <a:t>2013), </a:t>
            </a:r>
            <a:r>
              <a:rPr lang="en-GB" sz="1400" i="1" dirty="0" smtClean="0"/>
              <a:t>Propaganda, </a:t>
            </a:r>
            <a:r>
              <a:rPr lang="en-GB" sz="1400" i="1" dirty="0" err="1" smtClean="0"/>
              <a:t>Vols.I</a:t>
            </a:r>
            <a:r>
              <a:rPr lang="en-GB" sz="1400" i="1" dirty="0" smtClean="0"/>
              <a:t>-IV</a:t>
            </a:r>
            <a:r>
              <a:rPr lang="en-GB" sz="1400" dirty="0" smtClean="0"/>
              <a:t>, </a:t>
            </a:r>
            <a:r>
              <a:rPr lang="en-GB" sz="1400" dirty="0"/>
              <a:t>London: Sage Publications.</a:t>
            </a:r>
          </a:p>
          <a:p>
            <a:endParaRPr lang="en-GB" sz="1400" dirty="0"/>
          </a:p>
          <a:p>
            <a:pPr marL="0" indent="0">
              <a:buNone/>
            </a:pPr>
            <a:r>
              <a:rPr lang="en-GB" sz="1400" b="1" i="1" dirty="0" smtClean="0"/>
              <a:t>Newspaper </a:t>
            </a:r>
            <a:r>
              <a:rPr lang="en-GB" sz="1400" b="1" i="1" dirty="0" smtClean="0"/>
              <a:t>articles:</a:t>
            </a:r>
          </a:p>
          <a:p>
            <a:pPr lvl="0"/>
            <a:r>
              <a:rPr lang="en-GB" sz="1400" dirty="0"/>
              <a:t>Baines, P. (2022). West is hampering Ukraine – Kyiv has every right to target Russian territory. </a:t>
            </a:r>
            <a:r>
              <a:rPr lang="en-GB" sz="1400" i="1" dirty="0"/>
              <a:t>Express</a:t>
            </a:r>
            <a:r>
              <a:rPr lang="en-GB" sz="1400" dirty="0"/>
              <a:t>, 10 June. Retrieve from: </a:t>
            </a:r>
            <a:r>
              <a:rPr lang="en-GB" sz="1400" u="sng" dirty="0">
                <a:hlinkClick r:id="rId2"/>
              </a:rPr>
              <a:t>https://www.express.co.uk/comment/expresscomment/1623613/ukraine-news-live-war-russia-putin-nuclear-latest-invasion-updates-NATO</a:t>
            </a:r>
            <a:r>
              <a:rPr lang="en-GB" sz="1400" dirty="0"/>
              <a:t> </a:t>
            </a:r>
          </a:p>
          <a:p>
            <a:pPr lvl="0"/>
            <a:r>
              <a:rPr lang="en-GB" sz="1400" dirty="0"/>
              <a:t>Baines, P. (2022). </a:t>
            </a:r>
            <a:r>
              <a:rPr lang="en-GB" sz="1400" dirty="0" err="1"/>
              <a:t>Футболка</a:t>
            </a:r>
            <a:r>
              <a:rPr lang="en-GB" sz="1400" dirty="0"/>
              <a:t> </a:t>
            </a:r>
            <a:r>
              <a:rPr lang="en-GB" sz="1400" dirty="0" err="1"/>
              <a:t>Зе</a:t>
            </a:r>
            <a:r>
              <a:rPr lang="en-GB" sz="1400" dirty="0"/>
              <a:t> </a:t>
            </a:r>
            <a:r>
              <a:rPr lang="en-GB" sz="1400" dirty="0" err="1"/>
              <a:t>проти</a:t>
            </a:r>
            <a:r>
              <a:rPr lang="en-GB" sz="1400" dirty="0"/>
              <a:t> «</a:t>
            </a:r>
            <a:r>
              <a:rPr lang="en-GB" sz="1400" dirty="0" err="1"/>
              <a:t>золотої</a:t>
            </a:r>
            <a:r>
              <a:rPr lang="en-GB" sz="1400" dirty="0"/>
              <a:t>» </a:t>
            </a:r>
            <a:r>
              <a:rPr lang="en-GB" sz="1400" dirty="0" err="1"/>
              <a:t>куртки</a:t>
            </a:r>
            <a:r>
              <a:rPr lang="en-GB" sz="1400" dirty="0"/>
              <a:t> </a:t>
            </a:r>
            <a:r>
              <a:rPr lang="en-GB" sz="1400" dirty="0" err="1"/>
              <a:t>Путіна</a:t>
            </a:r>
            <a:r>
              <a:rPr lang="en-GB" sz="1400" dirty="0"/>
              <a:t> у </a:t>
            </a:r>
            <a:r>
              <a:rPr lang="en-GB" sz="1400" dirty="0" err="1"/>
              <a:t>Лужниках</a:t>
            </a:r>
            <a:r>
              <a:rPr lang="en-GB" sz="1400" dirty="0"/>
              <a:t>: </a:t>
            </a:r>
            <a:r>
              <a:rPr lang="en-GB" sz="1400" dirty="0" err="1"/>
              <a:t>хто</a:t>
            </a:r>
            <a:r>
              <a:rPr lang="en-GB" sz="1400" dirty="0"/>
              <a:t> </a:t>
            </a:r>
            <a:r>
              <a:rPr lang="en-GB" sz="1400" dirty="0" err="1"/>
              <a:t>виграє</a:t>
            </a:r>
            <a:r>
              <a:rPr lang="en-GB" sz="1400" dirty="0"/>
              <a:t> </a:t>
            </a:r>
            <a:r>
              <a:rPr lang="en-GB" sz="1400" dirty="0" err="1"/>
              <a:t>інфорвійну</a:t>
            </a:r>
            <a:r>
              <a:rPr lang="en-GB" sz="1400" dirty="0"/>
              <a:t> (trans. </a:t>
            </a:r>
            <a:r>
              <a:rPr lang="en-GB" sz="1400" dirty="0" err="1"/>
              <a:t>Ze's</a:t>
            </a:r>
            <a:r>
              <a:rPr lang="en-GB" sz="1400" dirty="0"/>
              <a:t> T-shirt against Putin's "golden" jacket in </a:t>
            </a:r>
            <a:r>
              <a:rPr lang="en-GB" sz="1400" dirty="0" err="1"/>
              <a:t>Luzhniki</a:t>
            </a:r>
            <a:r>
              <a:rPr lang="en-GB" sz="1400" dirty="0"/>
              <a:t>: who will win the information war?) </a:t>
            </a:r>
            <a:r>
              <a:rPr lang="en-GB" sz="1400" i="1" dirty="0"/>
              <a:t>The PAGE</a:t>
            </a:r>
            <a:r>
              <a:rPr lang="en-GB" sz="1400" dirty="0"/>
              <a:t>, 3 June. Retrieve from: </a:t>
            </a:r>
            <a:r>
              <a:rPr lang="en-GB" sz="1400" u="sng" dirty="0">
                <a:hlinkClick r:id="rId3"/>
              </a:rPr>
              <a:t>https://thepage.ua/ua/politics/ukrayina-proti-rosiyi-hto-vigraye-informacijnu-vijnu</a:t>
            </a:r>
            <a:r>
              <a:rPr lang="en-GB" sz="1400" dirty="0"/>
              <a:t>  </a:t>
            </a:r>
          </a:p>
          <a:p>
            <a:pPr lvl="0"/>
            <a:r>
              <a:rPr lang="en-GB" sz="1400" dirty="0"/>
              <a:t>Baines, P. (2022). </a:t>
            </a:r>
            <a:r>
              <a:rPr lang="en-GB" sz="1400" dirty="0" err="1"/>
              <a:t>Хто</a:t>
            </a:r>
            <a:r>
              <a:rPr lang="en-GB" sz="1400" dirty="0"/>
              <a:t> </a:t>
            </a:r>
            <a:r>
              <a:rPr lang="en-GB" sz="1400" dirty="0" err="1"/>
              <a:t>перемагає</a:t>
            </a:r>
            <a:r>
              <a:rPr lang="en-GB" sz="1400" dirty="0"/>
              <a:t> в </a:t>
            </a:r>
            <a:r>
              <a:rPr lang="en-GB" sz="1400" dirty="0" err="1"/>
              <a:t>інформаційній</a:t>
            </a:r>
            <a:r>
              <a:rPr lang="en-GB" sz="1400" dirty="0"/>
              <a:t> </a:t>
            </a:r>
            <a:r>
              <a:rPr lang="en-GB" sz="1400" dirty="0" err="1"/>
              <a:t>війні</a:t>
            </a:r>
            <a:r>
              <a:rPr lang="en-GB" sz="1400" dirty="0"/>
              <a:t> </a:t>
            </a:r>
            <a:r>
              <a:rPr lang="en-GB" sz="1400" dirty="0" err="1"/>
              <a:t>між</a:t>
            </a:r>
            <a:r>
              <a:rPr lang="en-GB" sz="1400" dirty="0"/>
              <a:t> </a:t>
            </a:r>
            <a:r>
              <a:rPr lang="en-GB" sz="1400" dirty="0" err="1"/>
              <a:t>росією</a:t>
            </a:r>
            <a:r>
              <a:rPr lang="en-GB" sz="1400" dirty="0"/>
              <a:t> </a:t>
            </a:r>
            <a:r>
              <a:rPr lang="en-GB" sz="1400" dirty="0" err="1"/>
              <a:t>та</a:t>
            </a:r>
            <a:r>
              <a:rPr lang="en-GB" sz="1400" dirty="0"/>
              <a:t> </a:t>
            </a:r>
            <a:r>
              <a:rPr lang="en-GB" sz="1400" dirty="0" err="1"/>
              <a:t>Україною</a:t>
            </a:r>
            <a:r>
              <a:rPr lang="en-GB" sz="1400" dirty="0"/>
              <a:t> — </a:t>
            </a:r>
            <a:r>
              <a:rPr lang="en-GB" sz="1400" dirty="0" err="1"/>
              <a:t>професор</a:t>
            </a:r>
            <a:r>
              <a:rPr lang="en-GB" sz="1400" dirty="0"/>
              <a:t> </a:t>
            </a:r>
            <a:r>
              <a:rPr lang="en-GB" sz="1400" dirty="0" err="1"/>
              <a:t>Пол</a:t>
            </a:r>
            <a:r>
              <a:rPr lang="en-GB" sz="1400" dirty="0"/>
              <a:t> </a:t>
            </a:r>
            <a:r>
              <a:rPr lang="en-GB" sz="1400" dirty="0" err="1"/>
              <a:t>Бейнс</a:t>
            </a:r>
            <a:r>
              <a:rPr lang="en-GB" sz="1400" dirty="0"/>
              <a:t> (trans. Who is winning the information war between Russia and Ukraine?) </a:t>
            </a:r>
            <a:r>
              <a:rPr lang="en-GB" sz="1400" i="1" dirty="0"/>
              <a:t>SPEKA Media</a:t>
            </a:r>
            <a:r>
              <a:rPr lang="en-GB" sz="1400" dirty="0"/>
              <a:t>, 3 June. Retrieve from: </a:t>
            </a:r>
            <a:r>
              <a:rPr lang="en-GB" sz="1400" u="sng" dirty="0">
                <a:hlinkClick r:id="rId4"/>
              </a:rPr>
              <a:t>https://speka.media/spekcek/xto-peremagaje-u-informaciinii-viini-miz-rosijeyu-ta-ukrayinoyu-pkmnxv</a:t>
            </a:r>
            <a:r>
              <a:rPr lang="en-GB" sz="1400" dirty="0"/>
              <a:t> </a:t>
            </a:r>
          </a:p>
          <a:p>
            <a:pPr lvl="0"/>
            <a:r>
              <a:rPr lang="en-GB" sz="1400" dirty="0"/>
              <a:t>Baines, P. (2022). Ukrainian propaganda: how </a:t>
            </a:r>
            <a:r>
              <a:rPr lang="en-GB" sz="1400" dirty="0" err="1"/>
              <a:t>Zelensky</a:t>
            </a:r>
            <a:r>
              <a:rPr lang="en-GB" sz="1400" dirty="0"/>
              <a:t> is winning the information war against Russia? </a:t>
            </a:r>
            <a:r>
              <a:rPr lang="en-GB" sz="1400" i="1" dirty="0"/>
              <a:t>The Conversation</a:t>
            </a:r>
            <a:r>
              <a:rPr lang="en-GB" sz="1400" dirty="0"/>
              <a:t>, 11 May. Retrieve from: </a:t>
            </a:r>
            <a:r>
              <a:rPr lang="en-GB" sz="1400" u="sng" dirty="0">
                <a:hlinkClick r:id="rId5"/>
              </a:rPr>
              <a:t>https://theconversation.com/ukrainian-propaganda-how-zelensky-is-winning-the-information-war-against-russia-182061</a:t>
            </a:r>
            <a:r>
              <a:rPr lang="en-GB" sz="1400" dirty="0"/>
              <a:t> </a:t>
            </a:r>
          </a:p>
          <a:p>
            <a:pPr marL="0" indent="0">
              <a:buNone/>
            </a:pPr>
            <a:endParaRPr lang="en-GB" sz="1400" b="1" i="1" dirty="0" smtClean="0"/>
          </a:p>
          <a:p>
            <a:endParaRPr lang="en-GB" dirty="0"/>
          </a:p>
        </p:txBody>
      </p:sp>
      <p:sp>
        <p:nvSpPr>
          <p:cNvPr id="3" name="Title 2"/>
          <p:cNvSpPr>
            <a:spLocks noGrp="1"/>
          </p:cNvSpPr>
          <p:nvPr>
            <p:ph type="title"/>
          </p:nvPr>
        </p:nvSpPr>
        <p:spPr>
          <a:xfrm>
            <a:off x="2195736" y="-171400"/>
            <a:ext cx="7433452" cy="864000"/>
          </a:xfrm>
        </p:spPr>
        <p:txBody>
          <a:bodyPr/>
          <a:lstStyle/>
          <a:p>
            <a:r>
              <a:rPr lang="en-GB" dirty="0" smtClean="0"/>
              <a:t>Further Reading</a:t>
            </a:r>
            <a:endParaRPr lang="en-GB" dirty="0"/>
          </a:p>
        </p:txBody>
      </p:sp>
    </p:spTree>
    <p:extLst>
      <p:ext uri="{BB962C8B-B14F-4D97-AF65-F5344CB8AC3E}">
        <p14:creationId xmlns:p14="http://schemas.microsoft.com/office/powerpoint/2010/main" val="2670108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305526" y="1412777"/>
            <a:ext cx="8532484" cy="3384375"/>
          </a:xfrm>
        </p:spPr>
        <p:txBody>
          <a:bodyPr/>
          <a:lstStyle/>
          <a:p>
            <a:r>
              <a:rPr lang="en-GB" dirty="0" smtClean="0"/>
              <a:t>By the end of this session you will be able to:</a:t>
            </a:r>
          </a:p>
          <a:p>
            <a:endParaRPr lang="en-GB" dirty="0"/>
          </a:p>
          <a:p>
            <a:r>
              <a:rPr lang="en-GB" altLang="en-US" dirty="0" smtClean="0"/>
              <a:t>Define </a:t>
            </a:r>
            <a:r>
              <a:rPr lang="en-GB" altLang="en-US" dirty="0" smtClean="0"/>
              <a:t>propaganda and its associated military terms.</a:t>
            </a:r>
            <a:endParaRPr lang="en-GB" altLang="en-US" dirty="0" smtClean="0"/>
          </a:p>
          <a:p>
            <a:r>
              <a:rPr lang="en-GB" altLang="en-US" dirty="0" smtClean="0"/>
              <a:t>Understand </a:t>
            </a:r>
            <a:r>
              <a:rPr lang="en-GB" altLang="en-US" dirty="0" smtClean="0"/>
              <a:t>how </a:t>
            </a:r>
            <a:r>
              <a:rPr lang="en-GB" altLang="en-US" dirty="0" smtClean="0"/>
              <a:t>Ukraine has developed its propaganda approach. </a:t>
            </a:r>
          </a:p>
          <a:p>
            <a:r>
              <a:rPr lang="en-GB" altLang="en-US" dirty="0"/>
              <a:t>Understand how </a:t>
            </a:r>
            <a:r>
              <a:rPr lang="en-GB" altLang="en-US" dirty="0" smtClean="0"/>
              <a:t>Russia has </a:t>
            </a:r>
            <a:r>
              <a:rPr lang="en-GB" altLang="en-US" dirty="0"/>
              <a:t>developed its propaganda approach. </a:t>
            </a:r>
          </a:p>
          <a:p>
            <a:r>
              <a:rPr lang="en-GB" altLang="en-US" dirty="0" smtClean="0"/>
              <a:t>Be able to apply strategic communication concepts to the evolution of Ukraine’s efforts in this area.</a:t>
            </a:r>
            <a:endParaRPr lang="en-GB" altLang="en-US" b="1" dirty="0" smtClean="0"/>
          </a:p>
        </p:txBody>
      </p:sp>
      <p:sp>
        <p:nvSpPr>
          <p:cNvPr id="3" name="Title 2"/>
          <p:cNvSpPr>
            <a:spLocks noGrp="1"/>
          </p:cNvSpPr>
          <p:nvPr>
            <p:ph type="title"/>
          </p:nvPr>
        </p:nvSpPr>
        <p:spPr>
          <a:xfrm>
            <a:off x="1115616" y="332656"/>
            <a:ext cx="7433452" cy="864000"/>
          </a:xfrm>
        </p:spPr>
        <p:txBody>
          <a:bodyPr/>
          <a:lstStyle/>
          <a:p>
            <a:r>
              <a:rPr lang="en-GB" dirty="0" smtClean="0"/>
              <a:t>Learning Outcomes</a:t>
            </a:r>
            <a:endParaRPr lang="en-GB" dirty="0"/>
          </a:p>
        </p:txBody>
      </p:sp>
    </p:spTree>
    <p:extLst>
      <p:ext uri="{BB962C8B-B14F-4D97-AF65-F5344CB8AC3E}">
        <p14:creationId xmlns:p14="http://schemas.microsoft.com/office/powerpoint/2010/main" val="1642252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277777" y="661539"/>
            <a:ext cx="8532484" cy="679229"/>
          </a:xfrm>
        </p:spPr>
        <p:txBody>
          <a:bodyPr/>
          <a:lstStyle/>
          <a:p>
            <a:pPr marL="0" indent="0">
              <a:buNone/>
            </a:pPr>
            <a:r>
              <a:rPr lang="en-GB" sz="1200" i="1" dirty="0"/>
              <a:t>"The essence of propaganda consists in winning people over to an idea so sincerely, so vitally, that in the end they succumb to it utterly and can never escape from it."</a:t>
            </a:r>
          </a:p>
          <a:p>
            <a:pPr marL="0" indent="0">
              <a:buNone/>
            </a:pPr>
            <a:r>
              <a:rPr lang="en-GB" sz="1200" i="1" dirty="0"/>
              <a:t>	</a:t>
            </a:r>
            <a:r>
              <a:rPr lang="en-GB" sz="1200" i="1" dirty="0" smtClean="0"/>
              <a:t>				Joseph </a:t>
            </a:r>
            <a:r>
              <a:rPr lang="en-GB" sz="1200" i="1" dirty="0"/>
              <a:t>Goebbels, 1897-1945</a:t>
            </a:r>
          </a:p>
          <a:p>
            <a:endParaRPr lang="en-GB" sz="1400" dirty="0"/>
          </a:p>
        </p:txBody>
      </p:sp>
      <p:sp>
        <p:nvSpPr>
          <p:cNvPr id="3" name="Title 2"/>
          <p:cNvSpPr>
            <a:spLocks noGrp="1"/>
          </p:cNvSpPr>
          <p:nvPr>
            <p:ph type="title"/>
          </p:nvPr>
        </p:nvSpPr>
        <p:spPr>
          <a:xfrm>
            <a:off x="1404558" y="0"/>
            <a:ext cx="7433452" cy="692696"/>
          </a:xfrm>
        </p:spPr>
        <p:txBody>
          <a:bodyPr/>
          <a:lstStyle/>
          <a:p>
            <a:r>
              <a:rPr lang="en-GB" dirty="0" smtClean="0"/>
              <a:t>What is Propaganda?</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57965090"/>
              </p:ext>
            </p:extLst>
          </p:nvPr>
        </p:nvGraphicFramePr>
        <p:xfrm>
          <a:off x="246134" y="1382673"/>
          <a:ext cx="8686711" cy="4964432"/>
        </p:xfrm>
        <a:graphic>
          <a:graphicData uri="http://schemas.openxmlformats.org/drawingml/2006/table">
            <a:tbl>
              <a:tblPr>
                <a:tableStyleId>{5C22544A-7EE6-4342-B048-85BDC9FD1C3A}</a:tableStyleId>
              </a:tblPr>
              <a:tblGrid>
                <a:gridCol w="2100050">
                  <a:extLst>
                    <a:ext uri="{9D8B030D-6E8A-4147-A177-3AD203B41FA5}">
                      <a16:colId xmlns:a16="http://schemas.microsoft.com/office/drawing/2014/main" val="199910689"/>
                    </a:ext>
                  </a:extLst>
                </a:gridCol>
                <a:gridCol w="6586661">
                  <a:extLst>
                    <a:ext uri="{9D8B030D-6E8A-4147-A177-3AD203B41FA5}">
                      <a16:colId xmlns:a16="http://schemas.microsoft.com/office/drawing/2014/main" val="2640415979"/>
                    </a:ext>
                  </a:extLst>
                </a:gridCol>
              </a:tblGrid>
              <a:tr h="193377">
                <a:tc>
                  <a:txBody>
                    <a:bodyPr/>
                    <a:lstStyle/>
                    <a:p>
                      <a:pPr>
                        <a:lnSpc>
                          <a:spcPct val="115000"/>
                        </a:lnSpc>
                        <a:spcAft>
                          <a:spcPts val="0"/>
                        </a:spcAft>
                      </a:pPr>
                      <a:r>
                        <a:rPr lang="en-GB" sz="1200" b="1" dirty="0">
                          <a:effectLst/>
                        </a:rPr>
                        <a:t>Name of </a:t>
                      </a:r>
                      <a:r>
                        <a:rPr lang="en-GB" sz="1200" b="1" dirty="0" smtClean="0">
                          <a:effectLst/>
                        </a:rPr>
                        <a:t>Author(s)</a:t>
                      </a:r>
                      <a:endParaRPr lang="en-GB"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200" b="1" dirty="0">
                          <a:effectLst/>
                        </a:rPr>
                        <a:t>Propaganda Definition</a:t>
                      </a:r>
                      <a:endParaRPr lang="en-GB"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47365515"/>
                  </a:ext>
                </a:extLst>
              </a:tr>
              <a:tr h="614232">
                <a:tc>
                  <a:txBody>
                    <a:bodyPr/>
                    <a:lstStyle/>
                    <a:p>
                      <a:pPr>
                        <a:lnSpc>
                          <a:spcPct val="115000"/>
                        </a:lnSpc>
                        <a:spcAft>
                          <a:spcPts val="0"/>
                        </a:spcAft>
                      </a:pPr>
                      <a:r>
                        <a:rPr lang="en-GB" sz="1200" dirty="0" err="1">
                          <a:effectLst/>
                        </a:rPr>
                        <a:t>Bernays</a:t>
                      </a:r>
                      <a:r>
                        <a:rPr lang="en-GB" sz="1200" dirty="0">
                          <a:effectLst/>
                        </a:rPr>
                        <a:t> (1928/2005:52)</a:t>
                      </a: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200" dirty="0">
                          <a:effectLst/>
                        </a:rPr>
                        <a:t>“Modern propaganda is a consistent enduring effort to create or shape events to influence the relations of the public to an enterprise, idea or group”.</a:t>
                      </a: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8762109"/>
                  </a:ext>
                </a:extLst>
              </a:tr>
              <a:tr h="1245515">
                <a:tc>
                  <a:txBody>
                    <a:bodyPr/>
                    <a:lstStyle/>
                    <a:p>
                      <a:pPr>
                        <a:lnSpc>
                          <a:spcPct val="115000"/>
                        </a:lnSpc>
                        <a:spcAft>
                          <a:spcPts val="0"/>
                        </a:spcAft>
                      </a:pPr>
                      <a:r>
                        <a:rPr lang="en-GB" sz="1200">
                          <a:effectLst/>
                        </a:rPr>
                        <a:t>Ellul (1973:25)</a:t>
                      </a:r>
                      <a:endPar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200" dirty="0">
                          <a:effectLst/>
                        </a:rPr>
                        <a:t>“The aim of modern propaganda is no longer to modify ideas, but to provoke action. It is no longer to change adherence to a doctrine, but to make the individual cling irrationally to a process of action. It is no longer to lead to a choice, but to loosen the reflexes. It is no longer to transform an opinion, but to arouse an active and mythical belief”.</a:t>
                      </a: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4012275"/>
                  </a:ext>
                </a:extLst>
              </a:tr>
              <a:tr h="824660">
                <a:tc>
                  <a:txBody>
                    <a:bodyPr/>
                    <a:lstStyle/>
                    <a:p>
                      <a:pPr>
                        <a:lnSpc>
                          <a:spcPct val="115000"/>
                        </a:lnSpc>
                        <a:spcAft>
                          <a:spcPts val="0"/>
                        </a:spcAft>
                      </a:pPr>
                      <a:r>
                        <a:rPr lang="en-GB" sz="1200">
                          <a:effectLst/>
                        </a:rPr>
                        <a:t>Jowett and O’Donnell (2012:7)</a:t>
                      </a:r>
                      <a:endPar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200" dirty="0">
                          <a:effectLst/>
                        </a:rPr>
                        <a:t>"Propaganda is the deliberate, systematic attempt to shape perceptions, manipulate cognitions, and direct behaviour to achieve a response that furthers the desired intent of the propagandist”.</a:t>
                      </a: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4130284"/>
                  </a:ext>
                </a:extLst>
              </a:tr>
              <a:tr h="403805">
                <a:tc>
                  <a:txBody>
                    <a:bodyPr/>
                    <a:lstStyle/>
                    <a:p>
                      <a:pPr>
                        <a:lnSpc>
                          <a:spcPct val="115000"/>
                        </a:lnSpc>
                        <a:spcAft>
                          <a:spcPts val="0"/>
                        </a:spcAft>
                      </a:pPr>
                      <a:r>
                        <a:rPr lang="en-GB" sz="1200">
                          <a:effectLst/>
                        </a:rPr>
                        <a:t>Taylor (2003:6)</a:t>
                      </a:r>
                      <a:endPar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200" dirty="0">
                          <a:effectLst/>
                        </a:rPr>
                        <a:t>“The deliberate attempt to persuade people to think and behave in a desired way”.</a:t>
                      </a: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2193922"/>
                  </a:ext>
                </a:extLst>
              </a:tr>
              <a:tr h="403805">
                <a:tc>
                  <a:txBody>
                    <a:bodyPr/>
                    <a:lstStyle/>
                    <a:p>
                      <a:pPr>
                        <a:lnSpc>
                          <a:spcPct val="115000"/>
                        </a:lnSpc>
                        <a:spcAft>
                          <a:spcPts val="0"/>
                        </a:spcAft>
                      </a:pPr>
                      <a:r>
                        <a:rPr lang="en-GB" sz="1200">
                          <a:effectLst/>
                        </a:rPr>
                        <a:t>Merriam Webster Dictionary (2012)</a:t>
                      </a:r>
                      <a:endPar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200" dirty="0">
                          <a:effectLst/>
                        </a:rPr>
                        <a:t>“The spreading of ideas, information or rumour for the purpose of helping or injuring an institution, cause or person”.</a:t>
                      </a: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6768331"/>
                  </a:ext>
                </a:extLst>
              </a:tr>
              <a:tr h="403805">
                <a:tc>
                  <a:txBody>
                    <a:bodyPr/>
                    <a:lstStyle/>
                    <a:p>
                      <a:pPr>
                        <a:lnSpc>
                          <a:spcPct val="115000"/>
                        </a:lnSpc>
                        <a:spcAft>
                          <a:spcPts val="0"/>
                        </a:spcAft>
                      </a:pPr>
                      <a:r>
                        <a:rPr lang="en-GB" sz="1200">
                          <a:effectLst/>
                        </a:rPr>
                        <a:t>Oxford Dictionaries (2012)</a:t>
                      </a:r>
                      <a:endPar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200" dirty="0">
                          <a:effectLst/>
                        </a:rPr>
                        <a:t>“Information, especially of a biased or misleading nature, used to promote a political cause or point of view”.</a:t>
                      </a: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6179082"/>
                  </a:ext>
                </a:extLst>
              </a:tr>
              <a:tr h="824660">
                <a:tc>
                  <a:txBody>
                    <a:bodyPr/>
                    <a:lstStyle/>
                    <a:p>
                      <a:pPr>
                        <a:lnSpc>
                          <a:spcPct val="115000"/>
                        </a:lnSpc>
                        <a:spcAft>
                          <a:spcPts val="0"/>
                        </a:spcAft>
                      </a:pPr>
                      <a:r>
                        <a:rPr lang="en-GB" sz="1200">
                          <a:effectLst/>
                        </a:rPr>
                        <a:t>Oxford Dictionary of the US Military (2012)</a:t>
                      </a:r>
                      <a:endPar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200" dirty="0">
                          <a:effectLst/>
                        </a:rPr>
                        <a:t>“Any form of communication in support of national objectives designed to influence the opinions, emotions, attitudes, or behaviour of any group in order to benefit the sponsor, either directly or indirectly”`.</a:t>
                      </a:r>
                      <a:endPar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0808389"/>
                  </a:ext>
                </a:extLst>
              </a:tr>
            </a:tbl>
          </a:graphicData>
        </a:graphic>
      </p:graphicFrame>
    </p:spTree>
    <p:extLst>
      <p:ext uri="{BB962C8B-B14F-4D97-AF65-F5344CB8AC3E}">
        <p14:creationId xmlns:p14="http://schemas.microsoft.com/office/powerpoint/2010/main" val="140410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704" y="116632"/>
            <a:ext cx="7433452" cy="864000"/>
          </a:xfrm>
        </p:spPr>
        <p:txBody>
          <a:bodyPr/>
          <a:lstStyle/>
          <a:p>
            <a:r>
              <a:rPr lang="en-GB" dirty="0" smtClean="0"/>
              <a:t>What is Propaganda?</a:t>
            </a:r>
            <a:endParaRPr lang="en-GB" dirty="0"/>
          </a:p>
        </p:txBody>
      </p:sp>
      <p:pic>
        <p:nvPicPr>
          <p:cNvPr id="4" name="Picture 3"/>
          <p:cNvPicPr>
            <a:picLocks noChangeAspect="1"/>
          </p:cNvPicPr>
          <p:nvPr/>
        </p:nvPicPr>
        <p:blipFill>
          <a:blip r:embed="rId2"/>
          <a:stretch>
            <a:fillRect/>
          </a:stretch>
        </p:blipFill>
        <p:spPr>
          <a:xfrm>
            <a:off x="1187624" y="1268760"/>
            <a:ext cx="3773751" cy="5236918"/>
          </a:xfrm>
          <a:prstGeom prst="rect">
            <a:avLst/>
          </a:prstGeom>
        </p:spPr>
      </p:pic>
      <p:sp>
        <p:nvSpPr>
          <p:cNvPr id="5" name="TextBox 4"/>
          <p:cNvSpPr txBox="1"/>
          <p:nvPr/>
        </p:nvSpPr>
        <p:spPr>
          <a:xfrm>
            <a:off x="5624430" y="1325667"/>
            <a:ext cx="2908010" cy="1754326"/>
          </a:xfrm>
          <a:prstGeom prst="rect">
            <a:avLst/>
          </a:prstGeom>
          <a:noFill/>
        </p:spPr>
        <p:txBody>
          <a:bodyPr wrap="square" rtlCol="0">
            <a:spAutoFit/>
          </a:bodyPr>
          <a:lstStyle/>
          <a:p>
            <a:r>
              <a:rPr lang="en-GB" b="1" dirty="0" smtClean="0"/>
              <a:t>Der </a:t>
            </a:r>
            <a:r>
              <a:rPr lang="en-GB" b="1" dirty="0"/>
              <a:t>Jude Poster Advertising </a:t>
            </a:r>
            <a:r>
              <a:rPr lang="en-GB" b="1" dirty="0" err="1"/>
              <a:t>Goebbel’s</a:t>
            </a:r>
            <a:r>
              <a:rPr lang="en-GB" b="1" dirty="0"/>
              <a:t> Propaganda Film</a:t>
            </a:r>
            <a:endParaRPr lang="en-GB" dirty="0"/>
          </a:p>
          <a:p>
            <a:endParaRPr lang="en-GB" dirty="0" smtClean="0"/>
          </a:p>
          <a:p>
            <a:r>
              <a:rPr lang="en-GB" dirty="0" smtClean="0"/>
              <a:t>You know it when you see it! </a:t>
            </a:r>
            <a:endParaRPr lang="en-GB" dirty="0"/>
          </a:p>
        </p:txBody>
      </p:sp>
    </p:spTree>
    <p:extLst>
      <p:ext uri="{BB962C8B-B14F-4D97-AF65-F5344CB8AC3E}">
        <p14:creationId xmlns:p14="http://schemas.microsoft.com/office/powerpoint/2010/main" val="142344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0548" y="103131"/>
            <a:ext cx="7433452" cy="229525"/>
          </a:xfrm>
        </p:spPr>
        <p:txBody>
          <a:bodyPr>
            <a:normAutofit fontScale="90000"/>
          </a:bodyPr>
          <a:lstStyle/>
          <a:p>
            <a:r>
              <a:rPr lang="en-GB" dirty="0" smtClean="0"/>
              <a:t>Types of Propaganda</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50693174"/>
              </p:ext>
            </p:extLst>
          </p:nvPr>
        </p:nvGraphicFramePr>
        <p:xfrm>
          <a:off x="899592" y="665948"/>
          <a:ext cx="6984776" cy="5643372"/>
        </p:xfrm>
        <a:graphic>
          <a:graphicData uri="http://schemas.openxmlformats.org/drawingml/2006/table">
            <a:tbl>
              <a:tblPr firstRow="1" firstCol="1" bandRow="1"/>
              <a:tblGrid>
                <a:gridCol w="3492388">
                  <a:extLst>
                    <a:ext uri="{9D8B030D-6E8A-4147-A177-3AD203B41FA5}">
                      <a16:colId xmlns:a16="http://schemas.microsoft.com/office/drawing/2014/main" val="2801846395"/>
                    </a:ext>
                  </a:extLst>
                </a:gridCol>
                <a:gridCol w="3492388">
                  <a:extLst>
                    <a:ext uri="{9D8B030D-6E8A-4147-A177-3AD203B41FA5}">
                      <a16:colId xmlns:a16="http://schemas.microsoft.com/office/drawing/2014/main" val="772652467"/>
                    </a:ext>
                  </a:extLst>
                </a:gridCol>
              </a:tblGrid>
              <a:tr h="187739">
                <a:tc>
                  <a:txBody>
                    <a:bodyPr/>
                    <a:lstStyle/>
                    <a:p>
                      <a:pPr>
                        <a:lnSpc>
                          <a:spcPct val="115000"/>
                        </a:lnSpc>
                        <a:spcAft>
                          <a:spcPts val="0"/>
                        </a:spcAft>
                      </a:pPr>
                      <a:r>
                        <a:rPr lang="en-GB"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Type of Propaganda</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Explanation</a:t>
                      </a:r>
                      <a:endPar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725848"/>
                  </a:ext>
                </a:extLst>
              </a:tr>
              <a:tr h="187739">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Propaganda of Enlightenment</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Negation of false information.</a:t>
                      </a:r>
                      <a:endPar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4585815"/>
                  </a:ext>
                </a:extLst>
              </a:tr>
              <a:tr h="187739">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Propaganda of Despair</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inducement of fear of death and disaster.</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2720406"/>
                  </a:ext>
                </a:extLst>
              </a:tr>
              <a:tr h="375478">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Propaganda of Hope</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Presenting to the enemy the hope of a better life if they cease hostilities or surrender.</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11624171"/>
                  </a:ext>
                </a:extLst>
              </a:tr>
              <a:tr h="375478">
                <a:tc>
                  <a:txBody>
                    <a:bodyPr/>
                    <a:lstStyle/>
                    <a:p>
                      <a:pPr>
                        <a:lnSpc>
                          <a:spcPct val="115000"/>
                        </a:lnSpc>
                        <a:spcAft>
                          <a:spcPts val="0"/>
                        </a:spcAft>
                      </a:pP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Particularist</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Propaganda</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Seeking to divide the enemy into individual groups and attacking them separately.</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5768681"/>
                  </a:ext>
                </a:extLst>
              </a:tr>
              <a:tr h="187739">
                <a:tc>
                  <a:txBody>
                    <a:bodyPr/>
                    <a:lstStyle/>
                    <a:p>
                      <a:pPr>
                        <a:lnSpc>
                          <a:spcPct val="115000"/>
                        </a:lnSpc>
                        <a:spcAft>
                          <a:spcPts val="0"/>
                        </a:spcAft>
                      </a:pPr>
                      <a:r>
                        <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Revolutionary Propaganda</a:t>
                      </a:r>
                      <a:endPar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Aiming to break down an enemy from within.</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47561101"/>
                  </a:ext>
                </a:extLst>
              </a:tr>
              <a:tr h="187739">
                <a:tc>
                  <a:txBody>
                    <a:bodyPr/>
                    <a:lstStyle/>
                    <a:p>
                      <a:pPr>
                        <a:lnSpc>
                          <a:spcPct val="115000"/>
                        </a:lnSpc>
                        <a:spcAft>
                          <a:spcPts val="0"/>
                        </a:spcAft>
                      </a:pPr>
                      <a:r>
                        <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Integration Propaganda</a:t>
                      </a:r>
                      <a:endPar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Aims at unifying and reinforcing society.</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4354276"/>
                  </a:ext>
                </a:extLst>
              </a:tr>
              <a:tr h="187739">
                <a:tc>
                  <a:txBody>
                    <a:bodyPr/>
                    <a:lstStyle/>
                    <a:p>
                      <a:pPr>
                        <a:lnSpc>
                          <a:spcPct val="115000"/>
                        </a:lnSpc>
                        <a:spcAft>
                          <a:spcPts val="0"/>
                        </a:spcAft>
                      </a:pPr>
                      <a:r>
                        <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Agitation Propaganda</a:t>
                      </a:r>
                      <a:endPar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fomenting of revolution within society.</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03792115"/>
                  </a:ext>
                </a:extLst>
              </a:tr>
              <a:tr h="750956">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Atrocity Propaganda</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 containing graphic images of an adversary’s savage or barbaric behaviour towards the target audience to arouse their sympathies towards the propagandist.</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07091102"/>
                  </a:ext>
                </a:extLst>
              </a:tr>
              <a:tr h="375478">
                <a:tc>
                  <a:txBody>
                    <a:bodyPr/>
                    <a:lstStyle/>
                    <a:p>
                      <a:pPr>
                        <a:lnSpc>
                          <a:spcPct val="115000"/>
                        </a:lnSpc>
                        <a:spcAft>
                          <a:spcPts val="0"/>
                        </a:spcAft>
                      </a:pPr>
                      <a:r>
                        <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Sociological Propaganda</a:t>
                      </a:r>
                      <a:endPar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Ideological penetration into a target audience through sociological context.</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723908"/>
                  </a:ext>
                </a:extLst>
              </a:tr>
              <a:tr h="375478">
                <a:tc>
                  <a:txBody>
                    <a:bodyPr/>
                    <a:lstStyle/>
                    <a:p>
                      <a:pPr>
                        <a:lnSpc>
                          <a:spcPct val="115000"/>
                        </a:lnSpc>
                        <a:spcAft>
                          <a:spcPts val="0"/>
                        </a:spcAft>
                      </a:pPr>
                      <a:r>
                        <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Political Propaganda</a:t>
                      </a:r>
                      <a:endPar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Ideological penetration into a target audience through its political context.</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325595"/>
                  </a:ext>
                </a:extLst>
              </a:tr>
              <a:tr h="375478">
                <a:tc>
                  <a:txBody>
                    <a:bodyPr/>
                    <a:lstStyle/>
                    <a:p>
                      <a:pPr>
                        <a:lnSpc>
                          <a:spcPct val="115000"/>
                        </a:lnSpc>
                        <a:spcAft>
                          <a:spcPts val="0"/>
                        </a:spcAft>
                      </a:pPr>
                      <a:r>
                        <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Vertical Propaganda</a:t>
                      </a:r>
                      <a:endPar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propaganda which makes use of the mass media.</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2820562"/>
                  </a:ext>
                </a:extLst>
              </a:tr>
              <a:tr h="563217">
                <a:tc>
                  <a:txBody>
                    <a:bodyPr/>
                    <a:lstStyle/>
                    <a:p>
                      <a:pPr>
                        <a:lnSpc>
                          <a:spcPct val="115000"/>
                        </a:lnSpc>
                        <a:spcAft>
                          <a:spcPts val="0"/>
                        </a:spcAft>
                      </a:pPr>
                      <a:r>
                        <a:rPr lang="en-GB"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Horizontal Propaganda</a:t>
                      </a:r>
                      <a:endParaRPr lang="en-GB"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propaganda made by a central organisation which disseminates it for use by small groups. </a:t>
                      </a:r>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785" marR="66785"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182082"/>
                  </a:ext>
                </a:extLst>
              </a:tr>
            </a:tbl>
          </a:graphicData>
        </a:graphic>
      </p:graphicFrame>
      <p:sp>
        <p:nvSpPr>
          <p:cNvPr id="6" name="Rectangle 1"/>
          <p:cNvSpPr>
            <a:spLocks noChangeArrowheads="1"/>
          </p:cNvSpPr>
          <p:nvPr/>
        </p:nvSpPr>
        <p:spPr bwMode="auto">
          <a:xfrm>
            <a:off x="824162" y="6392361"/>
            <a:ext cx="26677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Sources: </a:t>
            </a:r>
            <a:r>
              <a:rPr kumimoji="0" lang="en-GB" altLang="en-US" sz="12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Bruntz</a:t>
            </a:r>
            <a:r>
              <a:rPr kumimoji="0" lang="en-GB"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(1972), Ellul (1965)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8031103" y="2780928"/>
            <a:ext cx="896591" cy="830997"/>
          </a:xfrm>
          <a:prstGeom prst="rect">
            <a:avLst/>
          </a:prstGeom>
          <a:noFill/>
        </p:spPr>
        <p:txBody>
          <a:bodyPr wrap="square" rtlCol="0">
            <a:spAutoFit/>
          </a:bodyPr>
          <a:lstStyle/>
          <a:p>
            <a:r>
              <a:rPr lang="en-GB" sz="1200" b="1" dirty="0" smtClean="0">
                <a:solidFill>
                  <a:srgbClr val="FF0000"/>
                </a:solidFill>
              </a:rPr>
              <a:t>Can also be black, white and grey</a:t>
            </a:r>
            <a:endParaRPr lang="en-GB" sz="1200" b="1" dirty="0">
              <a:solidFill>
                <a:srgbClr val="FF0000"/>
              </a:solidFill>
            </a:endParaRPr>
          </a:p>
        </p:txBody>
      </p:sp>
    </p:spTree>
    <p:extLst>
      <p:ext uri="{BB962C8B-B14F-4D97-AF65-F5344CB8AC3E}">
        <p14:creationId xmlns:p14="http://schemas.microsoft.com/office/powerpoint/2010/main" val="305822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116632"/>
            <a:ext cx="7433452" cy="864000"/>
          </a:xfrm>
        </p:spPr>
        <p:txBody>
          <a:bodyPr/>
          <a:lstStyle/>
          <a:p>
            <a:r>
              <a:rPr lang="en-GB" dirty="0" smtClean="0"/>
              <a:t>Some Modern Military Terms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91977763"/>
              </p:ext>
            </p:extLst>
          </p:nvPr>
        </p:nvGraphicFramePr>
        <p:xfrm>
          <a:off x="467544" y="980632"/>
          <a:ext cx="8153532" cy="5310001"/>
        </p:xfrm>
        <a:graphic>
          <a:graphicData uri="http://schemas.openxmlformats.org/drawingml/2006/table">
            <a:tbl>
              <a:tblPr firstRow="1" firstCol="1" bandRow="1"/>
              <a:tblGrid>
                <a:gridCol w="1080120">
                  <a:extLst>
                    <a:ext uri="{9D8B030D-6E8A-4147-A177-3AD203B41FA5}">
                      <a16:colId xmlns:a16="http://schemas.microsoft.com/office/drawing/2014/main" val="3319208517"/>
                    </a:ext>
                  </a:extLst>
                </a:gridCol>
                <a:gridCol w="5760640">
                  <a:extLst>
                    <a:ext uri="{9D8B030D-6E8A-4147-A177-3AD203B41FA5}">
                      <a16:colId xmlns:a16="http://schemas.microsoft.com/office/drawing/2014/main" val="1662090355"/>
                    </a:ext>
                  </a:extLst>
                </a:gridCol>
                <a:gridCol w="1312772">
                  <a:extLst>
                    <a:ext uri="{9D8B030D-6E8A-4147-A177-3AD203B41FA5}">
                      <a16:colId xmlns:a16="http://schemas.microsoft.com/office/drawing/2014/main" val="847183820"/>
                    </a:ext>
                  </a:extLst>
                </a:gridCol>
              </a:tblGrid>
              <a:tr h="74448">
                <a:tc>
                  <a:txBody>
                    <a:bodyPr/>
                    <a:lstStyle/>
                    <a:p>
                      <a:pPr algn="just">
                        <a:spcAft>
                          <a:spcPts val="0"/>
                        </a:spcAft>
                      </a:pPr>
                      <a:r>
                        <a:rPr lang="en-GB"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Term</a:t>
                      </a:r>
                      <a:endPar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Definition</a:t>
                      </a:r>
                      <a:endPar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a:t>
                      </a:r>
                      <a:endPar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999352"/>
                  </a:ext>
                </a:extLst>
              </a:tr>
              <a:tr h="893379">
                <a:tc>
                  <a:txBody>
                    <a:bodyPr/>
                    <a:lstStyle/>
                    <a:p>
                      <a:pPr algn="just">
                        <a:spcAft>
                          <a:spcPts val="0"/>
                        </a:spcAft>
                      </a:pP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Perception management</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“Actions to convey and/or deny selected information and indicators to foreign audiences to influence their emotions, motives, and objective reasoning as well as to intelligence systems and leaders at all levels to influence official estimates, ultimately resulting in foreign behaviours and official actions favourable to the originator’s objectives. In various ways, perception management combines truth projection, operations security, cover and deception, and psychological operations”.</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Department of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Defense</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(DoD, 2002, cited in Brown, 2002).</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886641"/>
                  </a:ext>
                </a:extLst>
              </a:tr>
              <a:tr h="818931">
                <a:tc>
                  <a:txBody>
                    <a:bodyPr/>
                    <a:lstStyle/>
                    <a:p>
                      <a:pPr algn="just">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Information operations</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integrated employment of electronic warfare (EW), computer network operations (CNO), psychological operations (PSYOP), military deception (MILDEC), and operations security (OPSEC) in concert with specified supporting and related capabilities, to influence, disrupt, corrupt, or usurp adversarial human and automated decision making while protecting our own”.</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Department of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Defense</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(JP 3-13, 2006).</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127664"/>
                  </a:ext>
                </a:extLst>
              </a:tr>
              <a:tr h="818931">
                <a:tc>
                  <a:txBody>
                    <a:bodyPr/>
                    <a:lstStyle/>
                    <a:p>
                      <a:pPr algn="just">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Psychological operations</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“Planned operations to convey selected information and indicators to foreign audiences to influence their emotions, motives, objective reasoning, and ultimately the behaviour of</a:t>
                      </a:r>
                      <a:endPar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foreign governments, organizations, groups, and individuals. The purpose of psychological operations is to induce or reinforce foreign attitudes and behaviour favourable to the originator’s objectives. Also called PSYOP.”</a:t>
                      </a:r>
                      <a:endPar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Department of </a:t>
                      </a:r>
                      <a:r>
                        <a:rPr lang="en-GB"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Defense</a:t>
                      </a: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(JP 3-13, 2006).</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718838"/>
                  </a:ext>
                </a:extLst>
              </a:tr>
              <a:tr h="223345">
                <a:tc>
                  <a:txBody>
                    <a:bodyPr/>
                    <a:lstStyle/>
                    <a:p>
                      <a:pPr algn="just">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Influence activities</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capability, or perceived capacity, to affect the character or behaviour of someone or something.”</a:t>
                      </a:r>
                      <a:endPar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UK Ministry of Defence (JDP 3-40, 2009).</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686066"/>
                  </a:ext>
                </a:extLst>
              </a:tr>
              <a:tr h="670034">
                <a:tc>
                  <a:txBody>
                    <a:bodyPr/>
                    <a:lstStyle/>
                    <a:p>
                      <a:pPr algn="just">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Strategic Communication</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 systematic series of sustained and coherent activities, conducted across strategic, operational and tactical levels, that enables understanding of target audiences, identifies effective conduits, and develops and promotes ideas and opinions through those conduits to promote and sustain particular types of behaviour.”</a:t>
                      </a:r>
                      <a:endPar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Tatham (2008).</a:t>
                      </a:r>
                      <a:endPar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490491"/>
                  </a:ext>
                </a:extLst>
              </a:tr>
              <a:tr h="372241">
                <a:tc rowSpan="2">
                  <a:txBody>
                    <a:bodyPr/>
                    <a:lstStyle/>
                    <a:p>
                      <a:pPr algn="just">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Propaganda</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deliberate, systematic attempt to shape perceptions, manipulate cognitions, and direct behaviour to achieve a response that furthers the desired intent of the propagandist”.</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Jowett and O’Donnell (2012:7).</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804564"/>
                  </a:ext>
                </a:extLst>
              </a:tr>
              <a:tr h="446690">
                <a:tc vMerge="1">
                  <a:txBody>
                    <a:bodyPr/>
                    <a:lstStyle/>
                    <a:p>
                      <a:endParaRPr lang="en-GB"/>
                    </a:p>
                  </a:txBody>
                  <a:tcPr/>
                </a:tc>
                <a:tc>
                  <a:txBody>
                    <a:bodyPr/>
                    <a:lstStyle/>
                    <a:p>
                      <a:pPr algn="just">
                        <a:spcAft>
                          <a:spcPts val="0"/>
                        </a:spcAft>
                      </a:pP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“Any form of communication in support of national objectives designed to influence the opinions, emotions, attitudes, or behaviour of any group in order to benefit the sponsor, either directly or indirectly”`.</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Oxford Dictionary of the US Military (2012).</a:t>
                      </a:r>
                    </a:p>
                  </a:txBody>
                  <a:tcPr marL="27918" marR="27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601855"/>
                  </a:ext>
                </a:extLst>
              </a:tr>
            </a:tbl>
          </a:graphicData>
        </a:graphic>
      </p:graphicFrame>
    </p:spTree>
    <p:extLst>
      <p:ext uri="{BB962C8B-B14F-4D97-AF65-F5344CB8AC3E}">
        <p14:creationId xmlns:p14="http://schemas.microsoft.com/office/powerpoint/2010/main" val="429137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336015" y="1628801"/>
            <a:ext cx="8532484" cy="4320480"/>
          </a:xfrm>
        </p:spPr>
        <p:txBody>
          <a:bodyPr/>
          <a:lstStyle/>
          <a:p>
            <a:pPr lvl="0"/>
            <a:r>
              <a:rPr lang="en-GB" sz="1600" dirty="0"/>
              <a:t>Stage 1: Strategic campaign planning – includes the development of the campaign’s objectives, initial research and analysis of the population and its constituent groups. This process identifies which behaviours are targeted for change and the people who exhibit those behaviours. Baseline measures of effectiveness (</a:t>
            </a:r>
            <a:r>
              <a:rPr lang="en-GB" sz="1600" dirty="0" err="1"/>
              <a:t>MoE</a:t>
            </a:r>
            <a:r>
              <a:rPr lang="en-GB" sz="1600" dirty="0"/>
              <a:t>) are developed.</a:t>
            </a:r>
          </a:p>
          <a:p>
            <a:pPr lvl="0"/>
            <a:r>
              <a:rPr lang="en-GB" sz="1600" dirty="0"/>
              <a:t>Stage 2: Target group identification – incorporates a process of determining which groups within the target population related to a problem behaviour are most accessible and susceptible to influence. This group is then targeted for the communication intervention.</a:t>
            </a:r>
          </a:p>
          <a:p>
            <a:pPr lvl="0"/>
            <a:r>
              <a:rPr lang="en-GB" sz="1600" dirty="0"/>
              <a:t>Stage 3: Target audience analysis – this stage incorporates qualitative and quantitative analyses of the target audiences’ behavioural and attitudinal characteristics.</a:t>
            </a:r>
          </a:p>
          <a:p>
            <a:pPr lvl="0"/>
            <a:r>
              <a:rPr lang="en-GB" sz="1600" dirty="0"/>
              <a:t>Stage 4: Campaign design – incorporating the construction of the message, the channel through which the message will be disseminated, by which source.</a:t>
            </a:r>
          </a:p>
          <a:p>
            <a:pPr lvl="0"/>
            <a:r>
              <a:rPr lang="en-GB" sz="1600" dirty="0"/>
              <a:t>Stage 5: Campaign execution – incorporating actual dissemination of the message, by a particular source through a particular channel.</a:t>
            </a:r>
          </a:p>
          <a:p>
            <a:pPr lvl="0"/>
            <a:r>
              <a:rPr lang="en-GB" sz="1600" dirty="0"/>
              <a:t>Stage 6: Evaluation: incorporating an assessment of whether or not the campaign was effective by evaluating its performance against the </a:t>
            </a:r>
            <a:r>
              <a:rPr lang="en-GB" sz="1600" dirty="0" err="1"/>
              <a:t>MoEs</a:t>
            </a:r>
            <a:r>
              <a:rPr lang="en-GB" sz="1600" dirty="0"/>
              <a:t> developed in Stage 1.</a:t>
            </a:r>
          </a:p>
          <a:p>
            <a:endParaRPr lang="en-GB" dirty="0"/>
          </a:p>
        </p:txBody>
      </p:sp>
      <p:sp>
        <p:nvSpPr>
          <p:cNvPr id="3" name="Title 2"/>
          <p:cNvSpPr>
            <a:spLocks noGrp="1"/>
          </p:cNvSpPr>
          <p:nvPr>
            <p:ph type="title"/>
          </p:nvPr>
        </p:nvSpPr>
        <p:spPr/>
        <p:txBody>
          <a:bodyPr/>
          <a:lstStyle/>
          <a:p>
            <a:r>
              <a:rPr lang="en-GB" dirty="0" smtClean="0"/>
              <a:t>Planning a Propaganda Campaign</a:t>
            </a:r>
            <a:endParaRPr lang="en-GB" dirty="0"/>
          </a:p>
        </p:txBody>
      </p:sp>
    </p:spTree>
    <p:extLst>
      <p:ext uri="{BB962C8B-B14F-4D97-AF65-F5344CB8AC3E}">
        <p14:creationId xmlns:p14="http://schemas.microsoft.com/office/powerpoint/2010/main" val="425491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p:txBody>
          <a:bodyPr/>
          <a:lstStyle/>
          <a:p>
            <a:r>
              <a:rPr lang="en-GB" dirty="0" smtClean="0"/>
              <a:t>Would have expected Russia to win propaganda war. Notable successes: </a:t>
            </a:r>
          </a:p>
          <a:p>
            <a:pPr lvl="1"/>
            <a:r>
              <a:rPr lang="en-GB" dirty="0" smtClean="0"/>
              <a:t>Interference in </a:t>
            </a:r>
            <a:r>
              <a:rPr lang="en-GB" dirty="0"/>
              <a:t>2016 </a:t>
            </a:r>
            <a:r>
              <a:rPr lang="en-GB" dirty="0" smtClean="0"/>
              <a:t>US Presidential</a:t>
            </a:r>
          </a:p>
          <a:p>
            <a:pPr lvl="1"/>
            <a:r>
              <a:rPr lang="en-GB" dirty="0" smtClean="0"/>
              <a:t>Active Measures campaigns during Cold War including Operation </a:t>
            </a:r>
            <a:r>
              <a:rPr lang="en-GB" dirty="0" err="1" smtClean="0"/>
              <a:t>Infektion</a:t>
            </a:r>
            <a:endParaRPr lang="en-GB" dirty="0" smtClean="0"/>
          </a:p>
          <a:p>
            <a:pPr lvl="1"/>
            <a:r>
              <a:rPr lang="en-GB" dirty="0" smtClean="0"/>
              <a:t>Protocols of the Elders of Zion (</a:t>
            </a:r>
            <a:r>
              <a:rPr lang="en-GB" dirty="0" err="1" smtClean="0"/>
              <a:t>anti-semitic</a:t>
            </a:r>
            <a:r>
              <a:rPr lang="en-GB" dirty="0" smtClean="0"/>
              <a:t> propaganda) in early 20 century.</a:t>
            </a:r>
          </a:p>
          <a:p>
            <a:pPr lvl="1"/>
            <a:endParaRPr lang="en-GB" dirty="0"/>
          </a:p>
          <a:p>
            <a:r>
              <a:rPr lang="en-GB" b="1" dirty="0"/>
              <a:t>Distinctive Features of the Contemporary Model for Russian Propaganda</a:t>
            </a:r>
          </a:p>
          <a:p>
            <a:r>
              <a:rPr lang="en-GB" dirty="0"/>
              <a:t>High-volume and multichannel</a:t>
            </a:r>
          </a:p>
          <a:p>
            <a:r>
              <a:rPr lang="en-GB" dirty="0"/>
              <a:t>Rapid, continuous, and repetitive</a:t>
            </a:r>
          </a:p>
          <a:p>
            <a:r>
              <a:rPr lang="en-GB" dirty="0"/>
              <a:t>Lacks commitment to objective reality</a:t>
            </a:r>
          </a:p>
          <a:p>
            <a:r>
              <a:rPr lang="en-GB" dirty="0"/>
              <a:t>Lacks commitment to </a:t>
            </a:r>
            <a:r>
              <a:rPr lang="en-GB" dirty="0" smtClean="0"/>
              <a:t>consistency.</a:t>
            </a:r>
          </a:p>
          <a:p>
            <a:pPr marL="0" indent="0">
              <a:buNone/>
            </a:pPr>
            <a:r>
              <a:rPr lang="en-GB" dirty="0" smtClean="0"/>
              <a:t>Source: Paul &amp; Matthews (2016)</a:t>
            </a:r>
          </a:p>
        </p:txBody>
      </p:sp>
      <p:sp>
        <p:nvSpPr>
          <p:cNvPr id="3" name="Title 2"/>
          <p:cNvSpPr>
            <a:spLocks noGrp="1"/>
          </p:cNvSpPr>
          <p:nvPr>
            <p:ph type="title"/>
          </p:nvPr>
        </p:nvSpPr>
        <p:spPr/>
        <p:txBody>
          <a:bodyPr/>
          <a:lstStyle/>
          <a:p>
            <a:r>
              <a:rPr lang="en-GB" dirty="0" smtClean="0"/>
              <a:t>Backdrop</a:t>
            </a:r>
            <a:endParaRPr lang="en-GB" dirty="0"/>
          </a:p>
        </p:txBody>
      </p:sp>
    </p:spTree>
    <p:extLst>
      <p:ext uri="{BB962C8B-B14F-4D97-AF65-F5344CB8AC3E}">
        <p14:creationId xmlns:p14="http://schemas.microsoft.com/office/powerpoint/2010/main" val="1151504093"/>
      </p:ext>
    </p:extLst>
  </p:cSld>
  <p:clrMapOvr>
    <a:masterClrMapping/>
  </p:clrMapOvr>
</p:sld>
</file>

<file path=ppt/theme/theme1.xml><?xml version="1.0" encoding="utf-8"?>
<a:theme xmlns:a="http://schemas.openxmlformats.org/drawingml/2006/main" name="White Background">
  <a:themeElements>
    <a:clrScheme name="Custom 9">
      <a:dk1>
        <a:srgbClr val="595959"/>
      </a:dk1>
      <a:lt1>
        <a:srgbClr val="FFFFFF"/>
      </a:lt1>
      <a:dk2>
        <a:srgbClr val="008CA8"/>
      </a:dk2>
      <a:lt2>
        <a:srgbClr val="FDE6AB"/>
      </a:lt2>
      <a:accent1>
        <a:srgbClr val="C2002F"/>
      </a:accent1>
      <a:accent2>
        <a:srgbClr val="26A699"/>
      </a:accent2>
      <a:accent3>
        <a:srgbClr val="60295E"/>
      </a:accent3>
      <a:accent4>
        <a:srgbClr val="D94242"/>
      </a:accent4>
      <a:accent5>
        <a:srgbClr val="8EB831"/>
      </a:accent5>
      <a:accent6>
        <a:srgbClr val="000000"/>
      </a:accent6>
      <a:hlink>
        <a:srgbClr val="004E77"/>
      </a:hlink>
      <a:folHlink>
        <a:srgbClr val="238F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Background">
  <a:themeElements>
    <a:clrScheme name="Custom 10">
      <a:dk1>
        <a:srgbClr val="595959"/>
      </a:dk1>
      <a:lt1>
        <a:srgbClr val="FFFFFF"/>
      </a:lt1>
      <a:dk2>
        <a:srgbClr val="008CA8"/>
      </a:dk2>
      <a:lt2>
        <a:srgbClr val="FDE6AB"/>
      </a:lt2>
      <a:accent1>
        <a:srgbClr val="C2002F"/>
      </a:accent1>
      <a:accent2>
        <a:srgbClr val="26A699"/>
      </a:accent2>
      <a:accent3>
        <a:srgbClr val="60295E"/>
      </a:accent3>
      <a:accent4>
        <a:srgbClr val="D94242"/>
      </a:accent4>
      <a:accent5>
        <a:srgbClr val="8EB831"/>
      </a:accent5>
      <a:accent6>
        <a:srgbClr val="000000"/>
      </a:accent6>
      <a:hlink>
        <a:srgbClr val="FFFFFF"/>
      </a:hlink>
      <a:folHlink>
        <a:srgbClr val="E6E6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eam Background">
  <a:themeElements>
    <a:clrScheme name="Custom 11">
      <a:dk1>
        <a:srgbClr val="595959"/>
      </a:dk1>
      <a:lt1>
        <a:srgbClr val="FFFFFF"/>
      </a:lt1>
      <a:dk2>
        <a:srgbClr val="008CA8"/>
      </a:dk2>
      <a:lt2>
        <a:srgbClr val="FDE6AB"/>
      </a:lt2>
      <a:accent1>
        <a:srgbClr val="C2002F"/>
      </a:accent1>
      <a:accent2>
        <a:srgbClr val="26A699"/>
      </a:accent2>
      <a:accent3>
        <a:srgbClr val="60295E"/>
      </a:accent3>
      <a:accent4>
        <a:srgbClr val="D94242"/>
      </a:accent4>
      <a:accent5>
        <a:srgbClr val="8EB831"/>
      </a:accent5>
      <a:accent6>
        <a:srgbClr val="000000"/>
      </a:accent6>
      <a:hlink>
        <a:srgbClr val="004E77"/>
      </a:hlink>
      <a:folHlink>
        <a:srgbClr val="238F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28768</TotalTime>
  <Words>2770</Words>
  <Application>Microsoft Office PowerPoint</Application>
  <PresentationFormat>On-screen Show (4:3)</PresentationFormat>
  <Paragraphs>200</Paragraphs>
  <Slides>23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Times New Roman</vt:lpstr>
      <vt:lpstr>Trebuchet MS</vt:lpstr>
      <vt:lpstr>White Background</vt:lpstr>
      <vt:lpstr>Blue Background</vt:lpstr>
      <vt:lpstr>Cream Background</vt:lpstr>
      <vt:lpstr>Ukrainian Propaganda in the Russia-Ukraine War</vt:lpstr>
      <vt:lpstr>Biography</vt:lpstr>
      <vt:lpstr>Learning Outcomes</vt:lpstr>
      <vt:lpstr>What is Propaganda?</vt:lpstr>
      <vt:lpstr>What is Propaganda?</vt:lpstr>
      <vt:lpstr>Types of Propaganda</vt:lpstr>
      <vt:lpstr>Some Modern Military Terms</vt:lpstr>
      <vt:lpstr>Planning a Propaganda Campaign</vt:lpstr>
      <vt:lpstr>Backdrop</vt:lpstr>
      <vt:lpstr>How Does Propaganda Undercut Perceptions of Reality? </vt:lpstr>
      <vt:lpstr>An Overview of Ukrainian Propaganda - WSJ</vt:lpstr>
      <vt:lpstr>Ukrainian and Russia Propaganda in Brief: My Own Perspective</vt:lpstr>
      <vt:lpstr>Ukrainian vs Russian Propaganda</vt:lpstr>
      <vt:lpstr>Russian Domestic Public Opinion on War</vt:lpstr>
      <vt:lpstr>Russian Domestic Opinion – Need for War</vt:lpstr>
      <vt:lpstr>More on Russian Disinformation</vt:lpstr>
      <vt:lpstr>Russian’s Feelings About Military Action in Ukraine</vt:lpstr>
      <vt:lpstr>Public Opinion – A Global Perspective</vt:lpstr>
      <vt:lpstr>Is the War Worth it? (For our country)</vt:lpstr>
      <vt:lpstr>Outcome</vt:lpstr>
      <vt:lpstr>What Now for Ukrainian Strategic Communication from here?</vt:lpstr>
      <vt:lpstr>Learning Outcomes Revisited</vt:lpstr>
      <vt:lpstr>Further Reading</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syst33</dc:creator>
  <cp:lastModifiedBy>Baines, Paul (Prof.)</cp:lastModifiedBy>
  <cp:revision>922</cp:revision>
  <cp:lastPrinted>2020-01-21T10:14:26Z</cp:lastPrinted>
  <dcterms:created xsi:type="dcterms:W3CDTF">2008-02-22T15:40:42Z</dcterms:created>
  <dcterms:modified xsi:type="dcterms:W3CDTF">2023-02-21T23:36:19Z</dcterms:modified>
</cp:coreProperties>
</file>