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70" r:id="rId3"/>
    <p:sldId id="281" r:id="rId4"/>
    <p:sldId id="283" r:id="rId5"/>
    <p:sldId id="284" r:id="rId6"/>
    <p:sldId id="256" r:id="rId7"/>
    <p:sldId id="285" r:id="rId8"/>
    <p:sldId id="286" r:id="rId9"/>
    <p:sldId id="257" r:id="rId10"/>
    <p:sldId id="287" r:id="rId11"/>
    <p:sldId id="258" r:id="rId12"/>
    <p:sldId id="288" r:id="rId13"/>
    <p:sldId id="259" r:id="rId14"/>
    <p:sldId id="289" r:id="rId15"/>
    <p:sldId id="260" r:id="rId16"/>
    <p:sldId id="262" r:id="rId17"/>
    <p:sldId id="263" r:id="rId18"/>
    <p:sldId id="290" r:id="rId19"/>
    <p:sldId id="264" r:id="rId20"/>
    <p:sldId id="269" r:id="rId21"/>
    <p:sldId id="268" r:id="rId22"/>
    <p:sldId id="271" r:id="rId23"/>
    <p:sldId id="265" r:id="rId24"/>
    <p:sldId id="266" r:id="rId25"/>
    <p:sldId id="267" r:id="rId26"/>
    <p:sldId id="272" r:id="rId27"/>
    <p:sldId id="273" r:id="rId28"/>
    <p:sldId id="274" r:id="rId29"/>
    <p:sldId id="275" r:id="rId30"/>
    <p:sldId id="276" r:id="rId31"/>
    <p:sldId id="277" r:id="rId32"/>
    <p:sldId id="278" r:id="rId33"/>
    <p:sldId id="279" r:id="rId34"/>
    <p:sldId id="280" r:id="rId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3E674-13F2-4498-B560-7BCC60286E69}" v="36" dt="2024-02-21T21:05:15.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sek, Daniel" userId="754c433b-72e5-4d2d-9517-242a49ab45f5" providerId="ADAL" clId="{1463E674-13F2-4498-B560-7BCC60286E69}"/>
    <pc:docChg chg="undo custSel addSld modSld">
      <pc:chgData name="Bousek, Daniel" userId="754c433b-72e5-4d2d-9517-242a49ab45f5" providerId="ADAL" clId="{1463E674-13F2-4498-B560-7BCC60286E69}" dt="2021-11-08T06:33:06.356" v="1714" actId="20577"/>
      <pc:docMkLst>
        <pc:docMk/>
      </pc:docMkLst>
      <pc:sldChg chg="addSp delSp modSp new mod setBg modClrScheme setClrOvrMap chgLayout">
        <pc:chgData name="Bousek, Daniel" userId="754c433b-72e5-4d2d-9517-242a49ab45f5" providerId="ADAL" clId="{1463E674-13F2-4498-B560-7BCC60286E69}" dt="2021-10-06T07:51:07.203" v="45" actId="26606"/>
        <pc:sldMkLst>
          <pc:docMk/>
          <pc:sldMk cId="3928400752" sldId="256"/>
        </pc:sldMkLst>
        <pc:spChg chg="del mod ord">
          <ac:chgData name="Bousek, Daniel" userId="754c433b-72e5-4d2d-9517-242a49ab45f5" providerId="ADAL" clId="{1463E674-13F2-4498-B560-7BCC60286E69}" dt="2021-10-06T07:45:49.239" v="1" actId="700"/>
          <ac:spMkLst>
            <pc:docMk/>
            <pc:sldMk cId="3928400752" sldId="256"/>
            <ac:spMk id="2" creationId="{E219B7AE-7EC0-4E18-B5C9-FD122A8CECC4}"/>
          </ac:spMkLst>
        </pc:spChg>
        <pc:spChg chg="del">
          <ac:chgData name="Bousek, Daniel" userId="754c433b-72e5-4d2d-9517-242a49ab45f5" providerId="ADAL" clId="{1463E674-13F2-4498-B560-7BCC60286E69}" dt="2021-10-06T07:45:49.239" v="1" actId="700"/>
          <ac:spMkLst>
            <pc:docMk/>
            <pc:sldMk cId="3928400752" sldId="256"/>
            <ac:spMk id="3" creationId="{896BFD94-F6B9-472A-9D96-C8DF5AC5C8B5}"/>
          </ac:spMkLst>
        </pc:spChg>
        <pc:spChg chg="add del mod ord">
          <ac:chgData name="Bousek, Daniel" userId="754c433b-72e5-4d2d-9517-242a49ab45f5" providerId="ADAL" clId="{1463E674-13F2-4498-B560-7BCC60286E69}" dt="2021-10-06T07:45:57.416" v="2" actId="700"/>
          <ac:spMkLst>
            <pc:docMk/>
            <pc:sldMk cId="3928400752" sldId="256"/>
            <ac:spMk id="4" creationId="{AD627CF8-9C4F-471C-905D-B1ACE88298B0}"/>
          </ac:spMkLst>
        </pc:spChg>
        <pc:spChg chg="add mod ord">
          <ac:chgData name="Bousek, Daniel" userId="754c433b-72e5-4d2d-9517-242a49ab45f5" providerId="ADAL" clId="{1463E674-13F2-4498-B560-7BCC60286E69}" dt="2021-10-06T07:51:07.203" v="45" actId="26606"/>
          <ac:spMkLst>
            <pc:docMk/>
            <pc:sldMk cId="3928400752" sldId="256"/>
            <ac:spMk id="5" creationId="{1CFC798C-CD9C-4709-ACF6-5CA36956F8C9}"/>
          </ac:spMkLst>
        </pc:spChg>
        <pc:spChg chg="add del mod ord">
          <ac:chgData name="Bousek, Daniel" userId="754c433b-72e5-4d2d-9517-242a49ab45f5" providerId="ADAL" clId="{1463E674-13F2-4498-B560-7BCC60286E69}" dt="2021-10-06T07:48:14.541" v="37"/>
          <ac:spMkLst>
            <pc:docMk/>
            <pc:sldMk cId="3928400752" sldId="256"/>
            <ac:spMk id="6" creationId="{3C82FEBD-F3E6-4376-BD48-005C2D70F8CD}"/>
          </ac:spMkLst>
        </pc:spChg>
        <pc:spChg chg="add del">
          <ac:chgData name="Bousek, Daniel" userId="754c433b-72e5-4d2d-9517-242a49ab45f5" providerId="ADAL" clId="{1463E674-13F2-4498-B560-7BCC60286E69}" dt="2021-10-06T07:51:07.203" v="45" actId="26606"/>
          <ac:spMkLst>
            <pc:docMk/>
            <pc:sldMk cId="3928400752" sldId="256"/>
            <ac:spMk id="73" creationId="{F13C74B1-5B17-4795-BED0-7140497B445A}"/>
          </ac:spMkLst>
        </pc:spChg>
        <pc:spChg chg="add del">
          <ac:chgData name="Bousek, Daniel" userId="754c433b-72e5-4d2d-9517-242a49ab45f5" providerId="ADAL" clId="{1463E674-13F2-4498-B560-7BCC60286E69}" dt="2021-10-06T07:51:07.203" v="45" actId="26606"/>
          <ac:spMkLst>
            <pc:docMk/>
            <pc:sldMk cId="3928400752" sldId="256"/>
            <ac:spMk id="75" creationId="{D4974D33-8DC5-464E-8C6D-BE58F0669C17}"/>
          </ac:spMkLst>
        </pc:spChg>
        <pc:spChg chg="add del">
          <ac:chgData name="Bousek, Daniel" userId="754c433b-72e5-4d2d-9517-242a49ab45f5" providerId="ADAL" clId="{1463E674-13F2-4498-B560-7BCC60286E69}" dt="2021-10-06T07:51:07.203" v="45" actId="26606"/>
          <ac:spMkLst>
            <pc:docMk/>
            <pc:sldMk cId="3928400752" sldId="256"/>
            <ac:spMk id="139" creationId="{8ABFE404-8D65-4573-A3EF-6DF477936BA3}"/>
          </ac:spMkLst>
        </pc:spChg>
        <pc:spChg chg="add del">
          <ac:chgData name="Bousek, Daniel" userId="754c433b-72e5-4d2d-9517-242a49ab45f5" providerId="ADAL" clId="{1463E674-13F2-4498-B560-7BCC60286E69}" dt="2021-10-06T07:49:01.744" v="40"/>
          <ac:spMkLst>
            <pc:docMk/>
            <pc:sldMk cId="3928400752" sldId="256"/>
            <ac:spMk id="1030" creationId="{91EA24F7-F07A-47A0-9270-60EE431AE002}"/>
          </ac:spMkLst>
        </pc:spChg>
        <pc:spChg chg="add del">
          <ac:chgData name="Bousek, Daniel" userId="754c433b-72e5-4d2d-9517-242a49ab45f5" providerId="ADAL" clId="{1463E674-13F2-4498-B560-7BCC60286E69}" dt="2021-10-06T07:51:07.203" v="45" actId="26606"/>
          <ac:spMkLst>
            <pc:docMk/>
            <pc:sldMk cId="3928400752" sldId="256"/>
            <ac:spMk id="1032" creationId="{09DEFECD-7F14-4E42-BF36-5D693B31AD82}"/>
          </ac:spMkLst>
        </pc:spChg>
        <pc:picChg chg="add mod ord">
          <ac:chgData name="Bousek, Daniel" userId="754c433b-72e5-4d2d-9517-242a49ab45f5" providerId="ADAL" clId="{1463E674-13F2-4498-B560-7BCC60286E69}" dt="2021-10-06T07:51:07.203" v="45" actId="26606"/>
          <ac:picMkLst>
            <pc:docMk/>
            <pc:sldMk cId="3928400752" sldId="256"/>
            <ac:picMk id="1026" creationId="{35C4F7D1-AFB1-4130-99F1-709BBAD3B662}"/>
          </ac:picMkLst>
        </pc:picChg>
        <pc:picChg chg="add mod">
          <ac:chgData name="Bousek, Daniel" userId="754c433b-72e5-4d2d-9517-242a49ab45f5" providerId="ADAL" clId="{1463E674-13F2-4498-B560-7BCC60286E69}" dt="2021-10-06T07:51:07.203" v="45" actId="26606"/>
          <ac:picMkLst>
            <pc:docMk/>
            <pc:sldMk cId="3928400752" sldId="256"/>
            <ac:picMk id="1028" creationId="{1E0D525D-7F9A-4708-97C9-6CA1255485E4}"/>
          </ac:picMkLst>
        </pc:picChg>
        <pc:cxnChg chg="add del">
          <ac:chgData name="Bousek, Daniel" userId="754c433b-72e5-4d2d-9517-242a49ab45f5" providerId="ADAL" clId="{1463E674-13F2-4498-B560-7BCC60286E69}" dt="2021-10-06T07:51:07.203" v="45" actId="26606"/>
          <ac:cxnSpMkLst>
            <pc:docMk/>
            <pc:sldMk cId="3928400752" sldId="256"/>
            <ac:cxnSpMk id="141" creationId="{AF5191F1-A1C8-4AEE-8007-DF304E42B15E}"/>
          </ac:cxnSpMkLst>
        </pc:cxnChg>
      </pc:sldChg>
      <pc:sldChg chg="addSp delSp modSp new mod setBg">
        <pc:chgData name="Bousek, Daniel" userId="754c433b-72e5-4d2d-9517-242a49ab45f5" providerId="ADAL" clId="{1463E674-13F2-4498-B560-7BCC60286E69}" dt="2021-10-06T07:58:08.219" v="90"/>
        <pc:sldMkLst>
          <pc:docMk/>
          <pc:sldMk cId="89302498" sldId="257"/>
        </pc:sldMkLst>
        <pc:spChg chg="mod">
          <ac:chgData name="Bousek, Daniel" userId="754c433b-72e5-4d2d-9517-242a49ab45f5" providerId="ADAL" clId="{1463E674-13F2-4498-B560-7BCC60286E69}" dt="2021-10-06T07:57:58.730" v="89" actId="26606"/>
          <ac:spMkLst>
            <pc:docMk/>
            <pc:sldMk cId="89302498" sldId="257"/>
            <ac:spMk id="2" creationId="{59216190-3E07-4BB7-849C-3A067504339C}"/>
          </ac:spMkLst>
        </pc:spChg>
        <pc:spChg chg="del">
          <ac:chgData name="Bousek, Daniel" userId="754c433b-72e5-4d2d-9517-242a49ab45f5" providerId="ADAL" clId="{1463E674-13F2-4498-B560-7BCC60286E69}" dt="2021-10-06T07:55:54.889" v="46"/>
          <ac:spMkLst>
            <pc:docMk/>
            <pc:sldMk cId="89302498" sldId="257"/>
            <ac:spMk id="3" creationId="{3A98B192-41F4-4320-B1BE-C120B803625A}"/>
          </ac:spMkLst>
        </pc:spChg>
        <pc:spChg chg="add del">
          <ac:chgData name="Bousek, Daniel" userId="754c433b-72e5-4d2d-9517-242a49ab45f5" providerId="ADAL" clId="{1463E674-13F2-4498-B560-7BCC60286E69}" dt="2021-10-06T07:57:40.536" v="86" actId="26606"/>
          <ac:spMkLst>
            <pc:docMk/>
            <pc:sldMk cId="89302498" sldId="257"/>
            <ac:spMk id="71" creationId="{A8384FB5-9ADC-4DDC-881B-597D56F5B15D}"/>
          </ac:spMkLst>
        </pc:spChg>
        <pc:spChg chg="add del">
          <ac:chgData name="Bousek, Daniel" userId="754c433b-72e5-4d2d-9517-242a49ab45f5" providerId="ADAL" clId="{1463E674-13F2-4498-B560-7BCC60286E69}" dt="2021-10-06T07:57:40.536" v="86" actId="26606"/>
          <ac:spMkLst>
            <pc:docMk/>
            <pc:sldMk cId="89302498" sldId="257"/>
            <ac:spMk id="73" creationId="{91E5A9A7-95C6-4F4F-B00E-C82E07FE62EF}"/>
          </ac:spMkLst>
        </pc:spChg>
        <pc:spChg chg="add del">
          <ac:chgData name="Bousek, Daniel" userId="754c433b-72e5-4d2d-9517-242a49ab45f5" providerId="ADAL" clId="{1463E674-13F2-4498-B560-7BCC60286E69}" dt="2021-10-06T07:57:40.536" v="86" actId="26606"/>
          <ac:spMkLst>
            <pc:docMk/>
            <pc:sldMk cId="89302498" sldId="257"/>
            <ac:spMk id="75" creationId="{D07DD2DE-F619-49DD-B5E7-03A290FF4ED1}"/>
          </ac:spMkLst>
        </pc:spChg>
        <pc:spChg chg="add del">
          <ac:chgData name="Bousek, Daniel" userId="754c433b-72e5-4d2d-9517-242a49ab45f5" providerId="ADAL" clId="{1463E674-13F2-4498-B560-7BCC60286E69}" dt="2021-10-06T07:57:40.536" v="86" actId="26606"/>
          <ac:spMkLst>
            <pc:docMk/>
            <pc:sldMk cId="89302498" sldId="257"/>
            <ac:spMk id="77" creationId="{85149191-5F60-4A28-AAFF-039F96B0F3EC}"/>
          </ac:spMkLst>
        </pc:spChg>
        <pc:spChg chg="add del">
          <ac:chgData name="Bousek, Daniel" userId="754c433b-72e5-4d2d-9517-242a49ab45f5" providerId="ADAL" clId="{1463E674-13F2-4498-B560-7BCC60286E69}" dt="2021-10-06T07:57:40.536" v="86" actId="26606"/>
          <ac:spMkLst>
            <pc:docMk/>
            <pc:sldMk cId="89302498" sldId="257"/>
            <ac:spMk id="79" creationId="{F8260ED5-17F7-4158-B241-D51DD4CF1B7E}"/>
          </ac:spMkLst>
        </pc:spChg>
        <pc:spChg chg="add del">
          <ac:chgData name="Bousek, Daniel" userId="754c433b-72e5-4d2d-9517-242a49ab45f5" providerId="ADAL" clId="{1463E674-13F2-4498-B560-7BCC60286E69}" dt="2021-10-06T07:57:58.725" v="88" actId="26606"/>
          <ac:spMkLst>
            <pc:docMk/>
            <pc:sldMk cId="89302498" sldId="257"/>
            <ac:spMk id="2052" creationId="{826B4A43-2A34-4B22-882C-D7552FA9C7DB}"/>
          </ac:spMkLst>
        </pc:spChg>
        <pc:spChg chg="add del">
          <ac:chgData name="Bousek, Daniel" userId="754c433b-72e5-4d2d-9517-242a49ab45f5" providerId="ADAL" clId="{1463E674-13F2-4498-B560-7BCC60286E69}" dt="2021-10-06T07:57:58.725" v="88" actId="26606"/>
          <ac:spMkLst>
            <pc:docMk/>
            <pc:sldMk cId="89302498" sldId="257"/>
            <ac:spMk id="2053" creationId="{A5271697-90F1-4A23-8EF2-0179F2EAFACB}"/>
          </ac:spMkLst>
        </pc:spChg>
        <pc:spChg chg="add del">
          <ac:chgData name="Bousek, Daniel" userId="754c433b-72e5-4d2d-9517-242a49ab45f5" providerId="ADAL" clId="{1463E674-13F2-4498-B560-7BCC60286E69}" dt="2021-10-06T07:57:58.725" v="88" actId="26606"/>
          <ac:spMkLst>
            <pc:docMk/>
            <pc:sldMk cId="89302498" sldId="257"/>
            <ac:spMk id="2054" creationId="{D9F5512A-48E1-4C07-B75E-3CCC517B6804}"/>
          </ac:spMkLst>
        </pc:spChg>
        <pc:spChg chg="add del">
          <ac:chgData name="Bousek, Daniel" userId="754c433b-72e5-4d2d-9517-242a49ab45f5" providerId="ADAL" clId="{1463E674-13F2-4498-B560-7BCC60286E69}" dt="2021-10-06T07:57:58.725" v="88" actId="26606"/>
          <ac:spMkLst>
            <pc:docMk/>
            <pc:sldMk cId="89302498" sldId="257"/>
            <ac:spMk id="2055" creationId="{B429BAE5-B200-4FC0-BBC1-8D7C57D1D9F4}"/>
          </ac:spMkLst>
        </pc:spChg>
        <pc:spChg chg="add">
          <ac:chgData name="Bousek, Daniel" userId="754c433b-72e5-4d2d-9517-242a49ab45f5" providerId="ADAL" clId="{1463E674-13F2-4498-B560-7BCC60286E69}" dt="2021-10-06T07:57:58.730" v="89" actId="26606"/>
          <ac:spMkLst>
            <pc:docMk/>
            <pc:sldMk cId="89302498" sldId="257"/>
            <ac:spMk id="2058" creationId="{743AA782-23D1-4521-8CAD-47662984AA08}"/>
          </ac:spMkLst>
        </pc:spChg>
        <pc:spChg chg="add">
          <ac:chgData name="Bousek, Daniel" userId="754c433b-72e5-4d2d-9517-242a49ab45f5" providerId="ADAL" clId="{1463E674-13F2-4498-B560-7BCC60286E69}" dt="2021-10-06T07:57:58.730" v="89" actId="26606"/>
          <ac:spMkLst>
            <pc:docMk/>
            <pc:sldMk cId="89302498" sldId="257"/>
            <ac:spMk id="2059" creationId="{71877DBC-BB60-40F0-AC93-2ACDBAAE60CE}"/>
          </ac:spMkLst>
        </pc:spChg>
        <pc:spChg chg="add del">
          <ac:chgData name="Bousek, Daniel" userId="754c433b-72e5-4d2d-9517-242a49ab45f5" providerId="ADAL" clId="{1463E674-13F2-4498-B560-7BCC60286E69}" dt="2021-10-06T07:58:08.219" v="90"/>
          <ac:spMkLst>
            <pc:docMk/>
            <pc:sldMk cId="89302498" sldId="257"/>
            <ac:spMk id="2060" creationId="{290AA33A-5B32-458C-86FC-DCD58F16ADD6}"/>
          </ac:spMkLst>
        </pc:spChg>
        <pc:grpChg chg="add del">
          <ac:chgData name="Bousek, Daniel" userId="754c433b-72e5-4d2d-9517-242a49ab45f5" providerId="ADAL" clId="{1463E674-13F2-4498-B560-7BCC60286E69}" dt="2021-10-06T07:57:58.725" v="88" actId="26606"/>
          <ac:grpSpMkLst>
            <pc:docMk/>
            <pc:sldMk cId="89302498" sldId="257"/>
            <ac:grpSpMk id="2056" creationId="{A9644633-5AE1-44D6-8F5F-6376DDA130CD}"/>
          </ac:grpSpMkLst>
        </pc:grpChg>
        <pc:picChg chg="add mod">
          <ac:chgData name="Bousek, Daniel" userId="754c433b-72e5-4d2d-9517-242a49ab45f5" providerId="ADAL" clId="{1463E674-13F2-4498-B560-7BCC60286E69}" dt="2021-10-06T07:58:08.219" v="90"/>
          <ac:picMkLst>
            <pc:docMk/>
            <pc:sldMk cId="89302498" sldId="257"/>
            <ac:picMk id="4" creationId="{651F51B3-F896-444B-9BB5-C62D3ECE295A}"/>
          </ac:picMkLst>
        </pc:picChg>
        <pc:picChg chg="add mod">
          <ac:chgData name="Bousek, Daniel" userId="754c433b-72e5-4d2d-9517-242a49ab45f5" providerId="ADAL" clId="{1463E674-13F2-4498-B560-7BCC60286E69}" dt="2021-10-06T07:57:58.730" v="89" actId="26606"/>
          <ac:picMkLst>
            <pc:docMk/>
            <pc:sldMk cId="89302498" sldId="257"/>
            <ac:picMk id="2050" creationId="{A3CD204C-8767-432C-B1B6-FF744AB8411F}"/>
          </ac:picMkLst>
        </pc:picChg>
      </pc:sldChg>
      <pc:sldChg chg="addSp delSp modSp new mod setBg">
        <pc:chgData name="Bousek, Daniel" userId="754c433b-72e5-4d2d-9517-242a49ab45f5" providerId="ADAL" clId="{1463E674-13F2-4498-B560-7BCC60286E69}" dt="2021-10-06T08:02:24.736" v="146" actId="27614"/>
        <pc:sldMkLst>
          <pc:docMk/>
          <pc:sldMk cId="2105068549" sldId="258"/>
        </pc:sldMkLst>
        <pc:spChg chg="mod">
          <ac:chgData name="Bousek, Daniel" userId="754c433b-72e5-4d2d-9517-242a49ab45f5" providerId="ADAL" clId="{1463E674-13F2-4498-B560-7BCC60286E69}" dt="2021-10-06T08:02:15.704" v="143" actId="26606"/>
          <ac:spMkLst>
            <pc:docMk/>
            <pc:sldMk cId="2105068549" sldId="258"/>
            <ac:spMk id="2" creationId="{F61934F3-B5BD-4A17-8B66-009AA024D023}"/>
          </ac:spMkLst>
        </pc:spChg>
        <pc:spChg chg="del">
          <ac:chgData name="Bousek, Daniel" userId="754c433b-72e5-4d2d-9517-242a49ab45f5" providerId="ADAL" clId="{1463E674-13F2-4498-B560-7BCC60286E69}" dt="2021-10-06T08:00:23.320" v="114"/>
          <ac:spMkLst>
            <pc:docMk/>
            <pc:sldMk cId="2105068549" sldId="258"/>
            <ac:spMk id="3" creationId="{6A31360D-EC07-4EE0-A333-AADC3C13EF35}"/>
          </ac:spMkLst>
        </pc:spChg>
        <pc:spChg chg="add">
          <ac:chgData name="Bousek, Daniel" userId="754c433b-72e5-4d2d-9517-242a49ab45f5" providerId="ADAL" clId="{1463E674-13F2-4498-B560-7BCC60286E69}" dt="2021-10-06T08:02:15.704" v="143" actId="26606"/>
          <ac:spMkLst>
            <pc:docMk/>
            <pc:sldMk cId="2105068549" sldId="258"/>
            <ac:spMk id="77" creationId="{247AB924-1B87-43FC-B7C7-B112D5C51A0E}"/>
          </ac:spMkLst>
        </pc:spChg>
        <pc:picChg chg="add mod">
          <ac:chgData name="Bousek, Daniel" userId="754c433b-72e5-4d2d-9517-242a49ab45f5" providerId="ADAL" clId="{1463E674-13F2-4498-B560-7BCC60286E69}" dt="2021-10-06T08:02:24.736" v="146" actId="27614"/>
          <ac:picMkLst>
            <pc:docMk/>
            <pc:sldMk cId="2105068549" sldId="258"/>
            <ac:picMk id="3074" creationId="{753E1800-229C-48A7-96BB-ADE0B811C85A}"/>
          </ac:picMkLst>
        </pc:picChg>
        <pc:picChg chg="add mod">
          <ac:chgData name="Bousek, Daniel" userId="754c433b-72e5-4d2d-9517-242a49ab45f5" providerId="ADAL" clId="{1463E674-13F2-4498-B560-7BCC60286E69}" dt="2021-10-06T08:02:24.426" v="145" actId="27614"/>
          <ac:picMkLst>
            <pc:docMk/>
            <pc:sldMk cId="2105068549" sldId="258"/>
            <ac:picMk id="3076" creationId="{8FB3B7C2-300F-47C6-A1BF-C504CC8678F8}"/>
          </ac:picMkLst>
        </pc:picChg>
        <pc:picChg chg="add mod ord">
          <ac:chgData name="Bousek, Daniel" userId="754c433b-72e5-4d2d-9517-242a49ab45f5" providerId="ADAL" clId="{1463E674-13F2-4498-B560-7BCC60286E69}" dt="2021-10-06T08:02:24.336" v="144" actId="27614"/>
          <ac:picMkLst>
            <pc:docMk/>
            <pc:sldMk cId="2105068549" sldId="258"/>
            <ac:picMk id="3078" creationId="{B670EE15-B7E0-4644-B85E-E75F10CFC500}"/>
          </ac:picMkLst>
        </pc:picChg>
        <pc:cxnChg chg="add">
          <ac:chgData name="Bousek, Daniel" userId="754c433b-72e5-4d2d-9517-242a49ab45f5" providerId="ADAL" clId="{1463E674-13F2-4498-B560-7BCC60286E69}" dt="2021-10-06T08:02:15.704" v="143" actId="26606"/>
          <ac:cxnSpMkLst>
            <pc:docMk/>
            <pc:sldMk cId="2105068549" sldId="258"/>
            <ac:cxnSpMk id="75" creationId="{99AE2756-0FC4-4155-83E7-58AAAB63E757}"/>
          </ac:cxnSpMkLst>
        </pc:cxnChg>
        <pc:cxnChg chg="add">
          <ac:chgData name="Bousek, Daniel" userId="754c433b-72e5-4d2d-9517-242a49ab45f5" providerId="ADAL" clId="{1463E674-13F2-4498-B560-7BCC60286E69}" dt="2021-10-06T08:02:15.704" v="143" actId="26606"/>
          <ac:cxnSpMkLst>
            <pc:docMk/>
            <pc:sldMk cId="2105068549" sldId="258"/>
            <ac:cxnSpMk id="79" creationId="{818DC98F-4057-4645-B948-F604F39A9CFE}"/>
          </ac:cxnSpMkLst>
        </pc:cxnChg>
        <pc:cxnChg chg="add">
          <ac:chgData name="Bousek, Daniel" userId="754c433b-72e5-4d2d-9517-242a49ab45f5" providerId="ADAL" clId="{1463E674-13F2-4498-B560-7BCC60286E69}" dt="2021-10-06T08:02:15.704" v="143" actId="26606"/>
          <ac:cxnSpMkLst>
            <pc:docMk/>
            <pc:sldMk cId="2105068549" sldId="258"/>
            <ac:cxnSpMk id="81" creationId="{DAD2B705-4A9B-408D-AA80-4F41045E09DE}"/>
          </ac:cxnSpMkLst>
        </pc:cxnChg>
      </pc:sldChg>
      <pc:sldChg chg="addSp delSp modSp new mod setBg setClrOvrMap">
        <pc:chgData name="Bousek, Daniel" userId="754c433b-72e5-4d2d-9517-242a49ab45f5" providerId="ADAL" clId="{1463E674-13F2-4498-B560-7BCC60286E69}" dt="2021-10-06T08:23:10.417" v="341" actId="20577"/>
        <pc:sldMkLst>
          <pc:docMk/>
          <pc:sldMk cId="2089560697" sldId="259"/>
        </pc:sldMkLst>
        <pc:spChg chg="mod">
          <ac:chgData name="Bousek, Daniel" userId="754c433b-72e5-4d2d-9517-242a49ab45f5" providerId="ADAL" clId="{1463E674-13F2-4498-B560-7BCC60286E69}" dt="2021-10-06T08:08:46.816" v="215" actId="26606"/>
          <ac:spMkLst>
            <pc:docMk/>
            <pc:sldMk cId="2089560697" sldId="259"/>
            <ac:spMk id="2" creationId="{EE69E264-B5E4-4673-8AAD-4911336B11B0}"/>
          </ac:spMkLst>
        </pc:spChg>
        <pc:spChg chg="del">
          <ac:chgData name="Bousek, Daniel" userId="754c433b-72e5-4d2d-9517-242a49ab45f5" providerId="ADAL" clId="{1463E674-13F2-4498-B560-7BCC60286E69}" dt="2021-10-06T08:07:10.824" v="208"/>
          <ac:spMkLst>
            <pc:docMk/>
            <pc:sldMk cId="2089560697" sldId="259"/>
            <ac:spMk id="3" creationId="{CDD709B7-1AA4-4B14-B5BF-783C132E23A3}"/>
          </ac:spMkLst>
        </pc:spChg>
        <pc:spChg chg="add del">
          <ac:chgData name="Bousek, Daniel" userId="754c433b-72e5-4d2d-9517-242a49ab45f5" providerId="ADAL" clId="{1463E674-13F2-4498-B560-7BCC60286E69}" dt="2021-10-06T08:08:44.821" v="212" actId="26606"/>
          <ac:spMkLst>
            <pc:docMk/>
            <pc:sldMk cId="2089560697" sldId="259"/>
            <ac:spMk id="71" creationId="{1DB7C82F-AB7E-4F0C-B829-FA1B9C415180}"/>
          </ac:spMkLst>
        </pc:spChg>
        <pc:spChg chg="add del">
          <ac:chgData name="Bousek, Daniel" userId="754c433b-72e5-4d2d-9517-242a49ab45f5" providerId="ADAL" clId="{1463E674-13F2-4498-B560-7BCC60286E69}" dt="2021-10-06T08:08:46.813" v="214" actId="26606"/>
          <ac:spMkLst>
            <pc:docMk/>
            <pc:sldMk cId="2089560697" sldId="259"/>
            <ac:spMk id="73" creationId="{2C61293E-6EBE-43EF-A52C-9BEBFD7679D4}"/>
          </ac:spMkLst>
        </pc:spChg>
        <pc:spChg chg="add del">
          <ac:chgData name="Bousek, Daniel" userId="754c433b-72e5-4d2d-9517-242a49ab45f5" providerId="ADAL" clId="{1463E674-13F2-4498-B560-7BCC60286E69}" dt="2021-10-06T08:08:46.813" v="214" actId="26606"/>
          <ac:spMkLst>
            <pc:docMk/>
            <pc:sldMk cId="2089560697" sldId="259"/>
            <ac:spMk id="75" creationId="{21540236-BFD5-4A9D-8840-4703E7F76825}"/>
          </ac:spMkLst>
        </pc:spChg>
        <pc:spChg chg="add del">
          <ac:chgData name="Bousek, Daniel" userId="754c433b-72e5-4d2d-9517-242a49ab45f5" providerId="ADAL" clId="{1463E674-13F2-4498-B560-7BCC60286E69}" dt="2021-10-06T08:08:46.813" v="214" actId="26606"/>
          <ac:spMkLst>
            <pc:docMk/>
            <pc:sldMk cId="2089560697" sldId="259"/>
            <ac:spMk id="4102" creationId="{FAECE05D-3C90-49B8-B624-77F3B301E8C8}"/>
          </ac:spMkLst>
        </pc:spChg>
        <pc:spChg chg="add mod">
          <ac:chgData name="Bousek, Daniel" userId="754c433b-72e5-4d2d-9517-242a49ab45f5" providerId="ADAL" clId="{1463E674-13F2-4498-B560-7BCC60286E69}" dt="2021-10-06T08:23:10.417" v="341" actId="20577"/>
          <ac:spMkLst>
            <pc:docMk/>
            <pc:sldMk cId="2089560697" sldId="259"/>
            <ac:spMk id="4104" creationId="{9AC0C02B-A5B3-441D-B665-C1CEF4697183}"/>
          </ac:spMkLst>
        </pc:spChg>
        <pc:picChg chg="add mod">
          <ac:chgData name="Bousek, Daniel" userId="754c433b-72e5-4d2d-9517-242a49ab45f5" providerId="ADAL" clId="{1463E674-13F2-4498-B560-7BCC60286E69}" dt="2021-10-06T08:17:48.617" v="218" actId="27614"/>
          <ac:picMkLst>
            <pc:docMk/>
            <pc:sldMk cId="2089560697" sldId="259"/>
            <ac:picMk id="4098" creationId="{A694A7A0-5AFD-4682-9A22-47490C0FDEC8}"/>
          </ac:picMkLst>
        </pc:picChg>
      </pc:sldChg>
      <pc:sldChg chg="addSp delSp modSp new mod setBg">
        <pc:chgData name="Bousek, Daniel" userId="754c433b-72e5-4d2d-9517-242a49ab45f5" providerId="ADAL" clId="{1463E674-13F2-4498-B560-7BCC60286E69}" dt="2021-10-06T08:33:00.411" v="624" actId="20577"/>
        <pc:sldMkLst>
          <pc:docMk/>
          <pc:sldMk cId="1694922875" sldId="260"/>
        </pc:sldMkLst>
        <pc:spChg chg="mod">
          <ac:chgData name="Bousek, Daniel" userId="754c433b-72e5-4d2d-9517-242a49ab45f5" providerId="ADAL" clId="{1463E674-13F2-4498-B560-7BCC60286E69}" dt="2021-10-06T08:29:32.587" v="555" actId="26606"/>
          <ac:spMkLst>
            <pc:docMk/>
            <pc:sldMk cId="1694922875" sldId="260"/>
            <ac:spMk id="2" creationId="{81FF93B2-37FB-4363-9F7A-14E411A0E8AA}"/>
          </ac:spMkLst>
        </pc:spChg>
        <pc:spChg chg="mod">
          <ac:chgData name="Bousek, Daniel" userId="754c433b-72e5-4d2d-9517-242a49ab45f5" providerId="ADAL" clId="{1463E674-13F2-4498-B560-7BCC60286E69}" dt="2021-10-06T08:33:00.411" v="624" actId="20577"/>
          <ac:spMkLst>
            <pc:docMk/>
            <pc:sldMk cId="1694922875" sldId="260"/>
            <ac:spMk id="3" creationId="{DE23FA52-8849-46AE-BE65-48F5B5EAC8BE}"/>
          </ac:spMkLst>
        </pc:spChg>
        <pc:spChg chg="add del">
          <ac:chgData name="Bousek, Daniel" userId="754c433b-72e5-4d2d-9517-242a49ab45f5" providerId="ADAL" clId="{1463E674-13F2-4498-B560-7BCC60286E69}" dt="2021-10-06T08:29:27.573" v="550" actId="26606"/>
          <ac:spMkLst>
            <pc:docMk/>
            <pc:sldMk cId="1694922875" sldId="260"/>
            <ac:spMk id="71" creationId="{5AA03EDC-7067-4DFF-B672-541D016AAAB8}"/>
          </ac:spMkLst>
        </pc:spChg>
        <pc:spChg chg="add del">
          <ac:chgData name="Bousek, Daniel" userId="754c433b-72e5-4d2d-9517-242a49ab45f5" providerId="ADAL" clId="{1463E674-13F2-4498-B560-7BCC60286E69}" dt="2021-10-06T08:29:27.573" v="550" actId="26606"/>
          <ac:spMkLst>
            <pc:docMk/>
            <pc:sldMk cId="1694922875" sldId="260"/>
            <ac:spMk id="73" creationId="{0EBF3E39-B0BE-496A-8604-9007470FFA3A}"/>
          </ac:spMkLst>
        </pc:spChg>
        <pc:spChg chg="add del">
          <ac:chgData name="Bousek, Daniel" userId="754c433b-72e5-4d2d-9517-242a49ab45f5" providerId="ADAL" clId="{1463E674-13F2-4498-B560-7BCC60286E69}" dt="2021-10-06T08:29:31.429" v="552" actId="26606"/>
          <ac:spMkLst>
            <pc:docMk/>
            <pc:sldMk cId="1694922875" sldId="260"/>
            <ac:spMk id="5124" creationId="{CEB41C5C-0F34-4DDA-9D7C-5E717F35F60C}"/>
          </ac:spMkLst>
        </pc:spChg>
        <pc:spChg chg="add del">
          <ac:chgData name="Bousek, Daniel" userId="754c433b-72e5-4d2d-9517-242a49ab45f5" providerId="ADAL" clId="{1463E674-13F2-4498-B560-7BCC60286E69}" dt="2021-10-06T08:29:32.581" v="554" actId="26606"/>
          <ac:spMkLst>
            <pc:docMk/>
            <pc:sldMk cId="1694922875" sldId="260"/>
            <ac:spMk id="5126" creationId="{5E39A796-BE83-48B1-B33F-35C4A32AAB57}"/>
          </ac:spMkLst>
        </pc:spChg>
        <pc:spChg chg="add del">
          <ac:chgData name="Bousek, Daniel" userId="754c433b-72e5-4d2d-9517-242a49ab45f5" providerId="ADAL" clId="{1463E674-13F2-4498-B560-7BCC60286E69}" dt="2021-10-06T08:29:32.581" v="554" actId="26606"/>
          <ac:spMkLst>
            <pc:docMk/>
            <pc:sldMk cId="1694922875" sldId="260"/>
            <ac:spMk id="5127" creationId="{72F84B47-E267-4194-8194-831DB7B5547F}"/>
          </ac:spMkLst>
        </pc:spChg>
        <pc:spChg chg="add">
          <ac:chgData name="Bousek, Daniel" userId="754c433b-72e5-4d2d-9517-242a49ab45f5" providerId="ADAL" clId="{1463E674-13F2-4498-B560-7BCC60286E69}" dt="2021-10-06T08:29:32.587" v="555" actId="26606"/>
          <ac:spMkLst>
            <pc:docMk/>
            <pc:sldMk cId="1694922875" sldId="260"/>
            <ac:spMk id="5129" creationId="{743AA782-23D1-4521-8CAD-47662984AA08}"/>
          </ac:spMkLst>
        </pc:spChg>
        <pc:spChg chg="add">
          <ac:chgData name="Bousek, Daniel" userId="754c433b-72e5-4d2d-9517-242a49ab45f5" providerId="ADAL" clId="{1463E674-13F2-4498-B560-7BCC60286E69}" dt="2021-10-06T08:29:32.587" v="555" actId="26606"/>
          <ac:spMkLst>
            <pc:docMk/>
            <pc:sldMk cId="1694922875" sldId="260"/>
            <ac:spMk id="5130" creationId="{71877DBC-BB60-40F0-AC93-2ACDBAAE60CE}"/>
          </ac:spMkLst>
        </pc:spChg>
        <pc:picChg chg="add mod">
          <ac:chgData name="Bousek, Daniel" userId="754c433b-72e5-4d2d-9517-242a49ab45f5" providerId="ADAL" clId="{1463E674-13F2-4498-B560-7BCC60286E69}" dt="2021-10-06T08:29:32.587" v="555" actId="26606"/>
          <ac:picMkLst>
            <pc:docMk/>
            <pc:sldMk cId="1694922875" sldId="260"/>
            <ac:picMk id="5122" creationId="{A57D878B-00F7-422D-93EC-F4C50E74750A}"/>
          </ac:picMkLst>
        </pc:picChg>
      </pc:sldChg>
      <pc:sldChg chg="addSp delSp modSp new mod">
        <pc:chgData name="Bousek, Daniel" userId="754c433b-72e5-4d2d-9517-242a49ab45f5" providerId="ADAL" clId="{1463E674-13F2-4498-B560-7BCC60286E69}" dt="2021-10-06T08:31:19.401" v="602" actId="20577"/>
        <pc:sldMkLst>
          <pc:docMk/>
          <pc:sldMk cId="2600911010" sldId="261"/>
        </pc:sldMkLst>
        <pc:spChg chg="mod">
          <ac:chgData name="Bousek, Daniel" userId="754c433b-72e5-4d2d-9517-242a49ab45f5" providerId="ADAL" clId="{1463E674-13F2-4498-B560-7BCC60286E69}" dt="2021-10-06T08:31:19.401" v="602" actId="20577"/>
          <ac:spMkLst>
            <pc:docMk/>
            <pc:sldMk cId="2600911010" sldId="261"/>
            <ac:spMk id="2" creationId="{BACAC83D-8124-429D-A15C-B9E28246D599}"/>
          </ac:spMkLst>
        </pc:spChg>
        <pc:spChg chg="del">
          <ac:chgData name="Bousek, Daniel" userId="754c433b-72e5-4d2d-9517-242a49ab45f5" providerId="ADAL" clId="{1463E674-13F2-4498-B560-7BCC60286E69}" dt="2021-10-06T08:30:56.929" v="592"/>
          <ac:spMkLst>
            <pc:docMk/>
            <pc:sldMk cId="2600911010" sldId="261"/>
            <ac:spMk id="3" creationId="{A4C89FCF-DF8C-42D6-9570-DAF06CD61674}"/>
          </ac:spMkLst>
        </pc:spChg>
        <pc:picChg chg="add mod">
          <ac:chgData name="Bousek, Daniel" userId="754c433b-72e5-4d2d-9517-242a49ab45f5" providerId="ADAL" clId="{1463E674-13F2-4498-B560-7BCC60286E69}" dt="2021-10-06T08:30:56.929" v="592"/>
          <ac:picMkLst>
            <pc:docMk/>
            <pc:sldMk cId="2600911010" sldId="261"/>
            <ac:picMk id="6146" creationId="{C3A84FAB-A548-4AC0-80CA-230B4D55F167}"/>
          </ac:picMkLst>
        </pc:picChg>
      </pc:sldChg>
      <pc:sldChg chg="addSp delSp modSp new mod setBg setClrOvrMap">
        <pc:chgData name="Bousek, Daniel" userId="754c433b-72e5-4d2d-9517-242a49ab45f5" providerId="ADAL" clId="{1463E674-13F2-4498-B560-7BCC60286E69}" dt="2021-10-06T08:37:09.916" v="635" actId="20577"/>
        <pc:sldMkLst>
          <pc:docMk/>
          <pc:sldMk cId="1968250270" sldId="262"/>
        </pc:sldMkLst>
        <pc:spChg chg="mod ord">
          <ac:chgData name="Bousek, Daniel" userId="754c433b-72e5-4d2d-9517-242a49ab45f5" providerId="ADAL" clId="{1463E674-13F2-4498-B560-7BCC60286E69}" dt="2021-10-06T08:37:09.916" v="635" actId="20577"/>
          <ac:spMkLst>
            <pc:docMk/>
            <pc:sldMk cId="1968250270" sldId="262"/>
            <ac:spMk id="2" creationId="{0C512C25-E0C7-44DF-8A27-FBE67051B2BD}"/>
          </ac:spMkLst>
        </pc:spChg>
        <pc:spChg chg="del">
          <ac:chgData name="Bousek, Daniel" userId="754c433b-72e5-4d2d-9517-242a49ab45f5" providerId="ADAL" clId="{1463E674-13F2-4498-B560-7BCC60286E69}" dt="2021-10-06T08:34:06.140" v="626"/>
          <ac:spMkLst>
            <pc:docMk/>
            <pc:sldMk cId="1968250270" sldId="262"/>
            <ac:spMk id="3" creationId="{F959798E-9DD3-4DBF-A599-C6FDD19F5DE8}"/>
          </ac:spMkLst>
        </pc:spChg>
        <pc:picChg chg="add mod ord">
          <ac:chgData name="Bousek, Daniel" userId="754c433b-72e5-4d2d-9517-242a49ab45f5" providerId="ADAL" clId="{1463E674-13F2-4498-B560-7BCC60286E69}" dt="2021-10-06T08:36:38.246" v="633" actId="26606"/>
          <ac:picMkLst>
            <pc:docMk/>
            <pc:sldMk cId="1968250270" sldId="262"/>
            <ac:picMk id="7170" creationId="{FDA10A26-A3EB-4E62-992E-494769E2432E}"/>
          </ac:picMkLst>
        </pc:picChg>
        <pc:picChg chg="add del">
          <ac:chgData name="Bousek, Daniel" userId="754c433b-72e5-4d2d-9517-242a49ab45f5" providerId="ADAL" clId="{1463E674-13F2-4498-B560-7BCC60286E69}" dt="2021-10-06T08:36:22.018" v="630"/>
          <ac:picMkLst>
            <pc:docMk/>
            <pc:sldMk cId="1968250270" sldId="262"/>
            <ac:picMk id="7172" creationId="{49516E7F-0818-4D69-916A-FDC53D244D3D}"/>
          </ac:picMkLst>
        </pc:picChg>
        <pc:picChg chg="add mod">
          <ac:chgData name="Bousek, Daniel" userId="754c433b-72e5-4d2d-9517-242a49ab45f5" providerId="ADAL" clId="{1463E674-13F2-4498-B560-7BCC60286E69}" dt="2021-10-06T08:36:38.246" v="633" actId="26606"/>
          <ac:picMkLst>
            <pc:docMk/>
            <pc:sldMk cId="1968250270" sldId="262"/>
            <ac:picMk id="7174" creationId="{3100E661-4572-4C42-8135-449051608C79}"/>
          </ac:picMkLst>
        </pc:picChg>
        <pc:cxnChg chg="add">
          <ac:chgData name="Bousek, Daniel" userId="754c433b-72e5-4d2d-9517-242a49ab45f5" providerId="ADAL" clId="{1463E674-13F2-4498-B560-7BCC60286E69}" dt="2021-10-06T08:36:38.246" v="633" actId="26606"/>
          <ac:cxnSpMkLst>
            <pc:docMk/>
            <pc:sldMk cId="1968250270" sldId="262"/>
            <ac:cxnSpMk id="75" creationId="{29A9ABB9-3FE5-49D5-B8B3-4489C4CE4F53}"/>
          </ac:cxnSpMkLst>
        </pc:cxnChg>
      </pc:sldChg>
      <pc:sldChg chg="addSp delSp modSp new mod setBg">
        <pc:chgData name="Bousek, Daniel" userId="754c433b-72e5-4d2d-9517-242a49ab45f5" providerId="ADAL" clId="{1463E674-13F2-4498-B560-7BCC60286E69}" dt="2021-10-06T08:44:00.356" v="665" actId="27614"/>
        <pc:sldMkLst>
          <pc:docMk/>
          <pc:sldMk cId="197569393" sldId="263"/>
        </pc:sldMkLst>
        <pc:spChg chg="mod">
          <ac:chgData name="Bousek, Daniel" userId="754c433b-72e5-4d2d-9517-242a49ab45f5" providerId="ADAL" clId="{1463E674-13F2-4498-B560-7BCC60286E69}" dt="2021-10-06T08:43:32.505" v="663" actId="26606"/>
          <ac:spMkLst>
            <pc:docMk/>
            <pc:sldMk cId="197569393" sldId="263"/>
            <ac:spMk id="2" creationId="{DE6D11DE-5DD2-4CE7-8205-F1E7868C061A}"/>
          </ac:spMkLst>
        </pc:spChg>
        <pc:spChg chg="del">
          <ac:chgData name="Bousek, Daniel" userId="754c433b-72e5-4d2d-9517-242a49ab45f5" providerId="ADAL" clId="{1463E674-13F2-4498-B560-7BCC60286E69}" dt="2021-10-06T08:38:15.798" v="659"/>
          <ac:spMkLst>
            <pc:docMk/>
            <pc:sldMk cId="197569393" sldId="263"/>
            <ac:spMk id="3" creationId="{E3264BDD-FF3F-4650-BF49-350480D0D312}"/>
          </ac:spMkLst>
        </pc:spChg>
        <pc:spChg chg="add del">
          <ac:chgData name="Bousek, Daniel" userId="754c433b-72e5-4d2d-9517-242a49ab45f5" providerId="ADAL" clId="{1463E674-13F2-4498-B560-7BCC60286E69}" dt="2021-10-06T08:43:32.499" v="662" actId="26606"/>
          <ac:spMkLst>
            <pc:docMk/>
            <pc:sldMk cId="197569393" sldId="263"/>
            <ac:spMk id="75" creationId="{823AC064-BC96-4F32-8AE1-B2FD38754823}"/>
          </ac:spMkLst>
        </pc:spChg>
        <pc:spChg chg="add">
          <ac:chgData name="Bousek, Daniel" userId="754c433b-72e5-4d2d-9517-242a49ab45f5" providerId="ADAL" clId="{1463E674-13F2-4498-B560-7BCC60286E69}" dt="2021-10-06T08:43:32.505" v="663" actId="26606"/>
          <ac:spMkLst>
            <pc:docMk/>
            <pc:sldMk cId="197569393" sldId="263"/>
            <ac:spMk id="8198" creationId="{823AC064-BC96-4F32-8AE1-B2FD38754823}"/>
          </ac:spMkLst>
        </pc:spChg>
        <pc:picChg chg="add mod ord">
          <ac:chgData name="Bousek, Daniel" userId="754c433b-72e5-4d2d-9517-242a49ab45f5" providerId="ADAL" clId="{1463E674-13F2-4498-B560-7BCC60286E69}" dt="2021-10-06T08:44:00.356" v="665" actId="27614"/>
          <ac:picMkLst>
            <pc:docMk/>
            <pc:sldMk cId="197569393" sldId="263"/>
            <ac:picMk id="8194" creationId="{1FFC600F-E73C-4EA5-9DFF-07B890F2CEB2}"/>
          </ac:picMkLst>
        </pc:picChg>
        <pc:picChg chg="add mod">
          <ac:chgData name="Bousek, Daniel" userId="754c433b-72e5-4d2d-9517-242a49ab45f5" providerId="ADAL" clId="{1463E674-13F2-4498-B560-7BCC60286E69}" dt="2021-10-06T08:44:00.060" v="664" actId="27614"/>
          <ac:picMkLst>
            <pc:docMk/>
            <pc:sldMk cId="197569393" sldId="263"/>
            <ac:picMk id="8196" creationId="{7B0B6F10-172F-4163-BF67-A790FB4E234D}"/>
          </ac:picMkLst>
        </pc:picChg>
        <pc:cxnChg chg="add del">
          <ac:chgData name="Bousek, Daniel" userId="754c433b-72e5-4d2d-9517-242a49ab45f5" providerId="ADAL" clId="{1463E674-13F2-4498-B560-7BCC60286E69}" dt="2021-10-06T08:43:32.499" v="662" actId="26606"/>
          <ac:cxnSpMkLst>
            <pc:docMk/>
            <pc:sldMk cId="197569393" sldId="263"/>
            <ac:cxnSpMk id="73" creationId="{DB146403-F3D6-484B-B2ED-97F9565D0370}"/>
          </ac:cxnSpMkLst>
        </pc:cxnChg>
        <pc:cxnChg chg="add del">
          <ac:chgData name="Bousek, Daniel" userId="754c433b-72e5-4d2d-9517-242a49ab45f5" providerId="ADAL" clId="{1463E674-13F2-4498-B560-7BCC60286E69}" dt="2021-10-06T08:43:32.499" v="662" actId="26606"/>
          <ac:cxnSpMkLst>
            <pc:docMk/>
            <pc:sldMk cId="197569393" sldId="263"/>
            <ac:cxnSpMk id="77" creationId="{7E7C77BC-7138-40B1-A15B-20F57A494629}"/>
          </ac:cxnSpMkLst>
        </pc:cxnChg>
        <pc:cxnChg chg="add">
          <ac:chgData name="Bousek, Daniel" userId="754c433b-72e5-4d2d-9517-242a49ab45f5" providerId="ADAL" clId="{1463E674-13F2-4498-B560-7BCC60286E69}" dt="2021-10-06T08:43:32.505" v="663" actId="26606"/>
          <ac:cxnSpMkLst>
            <pc:docMk/>
            <pc:sldMk cId="197569393" sldId="263"/>
            <ac:cxnSpMk id="8199" creationId="{7E7C77BC-7138-40B1-A15B-20F57A494629}"/>
          </ac:cxnSpMkLst>
        </pc:cxnChg>
        <pc:cxnChg chg="add">
          <ac:chgData name="Bousek, Daniel" userId="754c433b-72e5-4d2d-9517-242a49ab45f5" providerId="ADAL" clId="{1463E674-13F2-4498-B560-7BCC60286E69}" dt="2021-10-06T08:43:32.505" v="663" actId="26606"/>
          <ac:cxnSpMkLst>
            <pc:docMk/>
            <pc:sldMk cId="197569393" sldId="263"/>
            <ac:cxnSpMk id="8200" creationId="{DB146403-F3D6-484B-B2ED-97F9565D0370}"/>
          </ac:cxnSpMkLst>
        </pc:cxnChg>
      </pc:sldChg>
      <pc:sldChg chg="modSp new mod">
        <pc:chgData name="Bousek, Daniel" userId="754c433b-72e5-4d2d-9517-242a49ab45f5" providerId="ADAL" clId="{1463E674-13F2-4498-B560-7BCC60286E69}" dt="2021-10-06T08:53:35.460" v="1074" actId="20577"/>
        <pc:sldMkLst>
          <pc:docMk/>
          <pc:sldMk cId="1501718253" sldId="264"/>
        </pc:sldMkLst>
        <pc:spChg chg="mod">
          <ac:chgData name="Bousek, Daniel" userId="754c433b-72e5-4d2d-9517-242a49ab45f5" providerId="ADAL" clId="{1463E674-13F2-4498-B560-7BCC60286E69}" dt="2021-10-06T08:44:14.823" v="691" actId="20577"/>
          <ac:spMkLst>
            <pc:docMk/>
            <pc:sldMk cId="1501718253" sldId="264"/>
            <ac:spMk id="2" creationId="{A093CFAB-95E5-4243-9660-61358A6A8F26}"/>
          </ac:spMkLst>
        </pc:spChg>
        <pc:spChg chg="mod">
          <ac:chgData name="Bousek, Daniel" userId="754c433b-72e5-4d2d-9517-242a49ab45f5" providerId="ADAL" clId="{1463E674-13F2-4498-B560-7BCC60286E69}" dt="2021-10-06T08:53:35.460" v="1074" actId="20577"/>
          <ac:spMkLst>
            <pc:docMk/>
            <pc:sldMk cId="1501718253" sldId="264"/>
            <ac:spMk id="3" creationId="{31E7F70B-8F58-4EBC-B749-B09935C66853}"/>
          </ac:spMkLst>
        </pc:spChg>
      </pc:sldChg>
      <pc:sldChg chg="modSp new mod">
        <pc:chgData name="Bousek, Daniel" userId="754c433b-72e5-4d2d-9517-242a49ab45f5" providerId="ADAL" clId="{1463E674-13F2-4498-B560-7BCC60286E69}" dt="2021-10-06T09:35:45.325" v="1277" actId="20577"/>
        <pc:sldMkLst>
          <pc:docMk/>
          <pc:sldMk cId="1849713407" sldId="265"/>
        </pc:sldMkLst>
        <pc:spChg chg="mod">
          <ac:chgData name="Bousek, Daniel" userId="754c433b-72e5-4d2d-9517-242a49ab45f5" providerId="ADAL" clId="{1463E674-13F2-4498-B560-7BCC60286E69}" dt="2021-10-06T08:53:58.103" v="1084" actId="20577"/>
          <ac:spMkLst>
            <pc:docMk/>
            <pc:sldMk cId="1849713407" sldId="265"/>
            <ac:spMk id="2" creationId="{3BDDD7AA-E7C7-496B-8AC9-4949AFEC6610}"/>
          </ac:spMkLst>
        </pc:spChg>
        <pc:spChg chg="mod">
          <ac:chgData name="Bousek, Daniel" userId="754c433b-72e5-4d2d-9517-242a49ab45f5" providerId="ADAL" clId="{1463E674-13F2-4498-B560-7BCC60286E69}" dt="2021-10-06T09:35:45.325" v="1277" actId="20577"/>
          <ac:spMkLst>
            <pc:docMk/>
            <pc:sldMk cId="1849713407" sldId="265"/>
            <ac:spMk id="3" creationId="{0BEEDA6D-3D23-4990-A6E4-AFB1B9ED7A18}"/>
          </ac:spMkLst>
        </pc:spChg>
      </pc:sldChg>
      <pc:sldChg chg="addSp modSp new mod setBg">
        <pc:chgData name="Bousek, Daniel" userId="754c433b-72e5-4d2d-9517-242a49ab45f5" providerId="ADAL" clId="{1463E674-13F2-4498-B560-7BCC60286E69}" dt="2021-10-06T10:10:46.740" v="1480" actId="20577"/>
        <pc:sldMkLst>
          <pc:docMk/>
          <pc:sldMk cId="2074844221" sldId="266"/>
        </pc:sldMkLst>
        <pc:spChg chg="mod">
          <ac:chgData name="Bousek, Daniel" userId="754c433b-72e5-4d2d-9517-242a49ab45f5" providerId="ADAL" clId="{1463E674-13F2-4498-B560-7BCC60286E69}" dt="2021-10-06T10:10:21.622" v="1469" actId="26606"/>
          <ac:spMkLst>
            <pc:docMk/>
            <pc:sldMk cId="2074844221" sldId="266"/>
            <ac:spMk id="2" creationId="{E720737F-DED4-4E11-B6CD-58A68C1FE87C}"/>
          </ac:spMkLst>
        </pc:spChg>
        <pc:spChg chg="mod">
          <ac:chgData name="Bousek, Daniel" userId="754c433b-72e5-4d2d-9517-242a49ab45f5" providerId="ADAL" clId="{1463E674-13F2-4498-B560-7BCC60286E69}" dt="2021-10-06T10:10:46.740" v="1480" actId="20577"/>
          <ac:spMkLst>
            <pc:docMk/>
            <pc:sldMk cId="2074844221" sldId="266"/>
            <ac:spMk id="3" creationId="{38ED0C57-8D93-4C44-9711-F516C34A3CDD}"/>
          </ac:spMkLst>
        </pc:spChg>
        <pc:spChg chg="add">
          <ac:chgData name="Bousek, Daniel" userId="754c433b-72e5-4d2d-9517-242a49ab45f5" providerId="ADAL" clId="{1463E674-13F2-4498-B560-7BCC60286E69}" dt="2021-10-06T10:10:21.622" v="1469" actId="26606"/>
          <ac:spMkLst>
            <pc:docMk/>
            <pc:sldMk cId="2074844221" sldId="266"/>
            <ac:spMk id="71" creationId="{F13C74B1-5B17-4795-BED0-7140497B445A}"/>
          </ac:spMkLst>
        </pc:spChg>
        <pc:spChg chg="add">
          <ac:chgData name="Bousek, Daniel" userId="754c433b-72e5-4d2d-9517-242a49ab45f5" providerId="ADAL" clId="{1463E674-13F2-4498-B560-7BCC60286E69}" dt="2021-10-06T10:10:21.622" v="1469" actId="26606"/>
          <ac:spMkLst>
            <pc:docMk/>
            <pc:sldMk cId="2074844221" sldId="266"/>
            <ac:spMk id="73" creationId="{D4974D33-8DC5-464E-8C6D-BE58F0669C17}"/>
          </ac:spMkLst>
        </pc:spChg>
        <pc:picChg chg="add mod">
          <ac:chgData name="Bousek, Daniel" userId="754c433b-72e5-4d2d-9517-242a49ab45f5" providerId="ADAL" clId="{1463E674-13F2-4498-B560-7BCC60286E69}" dt="2021-10-06T10:10:21.622" v="1469" actId="26606"/>
          <ac:picMkLst>
            <pc:docMk/>
            <pc:sldMk cId="2074844221" sldId="266"/>
            <ac:picMk id="9218" creationId="{7A4F48F7-3D33-438F-B901-42948C40BDC2}"/>
          </ac:picMkLst>
        </pc:picChg>
      </pc:sldChg>
      <pc:sldChg chg="addSp delSp modSp new mod setBg">
        <pc:chgData name="Bousek, Daniel" userId="754c433b-72e5-4d2d-9517-242a49ab45f5" providerId="ADAL" clId="{1463E674-13F2-4498-B560-7BCC60286E69}" dt="2021-10-06T10:27:42.195" v="1633" actId="20577"/>
        <pc:sldMkLst>
          <pc:docMk/>
          <pc:sldMk cId="1816032833" sldId="267"/>
        </pc:sldMkLst>
        <pc:spChg chg="mod">
          <ac:chgData name="Bousek, Daniel" userId="754c433b-72e5-4d2d-9517-242a49ab45f5" providerId="ADAL" clId="{1463E674-13F2-4498-B560-7BCC60286E69}" dt="2021-10-06T10:15:40.204" v="1549" actId="26606"/>
          <ac:spMkLst>
            <pc:docMk/>
            <pc:sldMk cId="1816032833" sldId="267"/>
            <ac:spMk id="2" creationId="{DB7383C3-7FBB-40A4-BC0D-ADD32F078DAE}"/>
          </ac:spMkLst>
        </pc:spChg>
        <pc:spChg chg="del">
          <ac:chgData name="Bousek, Daniel" userId="754c433b-72e5-4d2d-9517-242a49ab45f5" providerId="ADAL" clId="{1463E674-13F2-4498-B560-7BCC60286E69}" dt="2021-10-06T10:14:57.701" v="1533"/>
          <ac:spMkLst>
            <pc:docMk/>
            <pc:sldMk cId="1816032833" sldId="267"/>
            <ac:spMk id="3" creationId="{4380D932-F2D8-4837-8517-B3BC6665FFEB}"/>
          </ac:spMkLst>
        </pc:spChg>
        <pc:spChg chg="add">
          <ac:chgData name="Bousek, Daniel" userId="754c433b-72e5-4d2d-9517-242a49ab45f5" providerId="ADAL" clId="{1463E674-13F2-4498-B560-7BCC60286E69}" dt="2021-10-06T10:15:40.204" v="1549" actId="26606"/>
          <ac:spMkLst>
            <pc:docMk/>
            <pc:sldMk cId="1816032833" sldId="267"/>
            <ac:spMk id="73" creationId="{2C61293E-6EBE-43EF-A52C-9BEBFD7679D4}"/>
          </ac:spMkLst>
        </pc:spChg>
        <pc:spChg chg="add">
          <ac:chgData name="Bousek, Daniel" userId="754c433b-72e5-4d2d-9517-242a49ab45f5" providerId="ADAL" clId="{1463E674-13F2-4498-B560-7BCC60286E69}" dt="2021-10-06T10:15:40.204" v="1549" actId="26606"/>
          <ac:spMkLst>
            <pc:docMk/>
            <pc:sldMk cId="1816032833" sldId="267"/>
            <ac:spMk id="75" creationId="{21540236-BFD5-4A9D-8840-4703E7F76825}"/>
          </ac:spMkLst>
        </pc:spChg>
        <pc:spChg chg="add mod">
          <ac:chgData name="Bousek, Daniel" userId="754c433b-72e5-4d2d-9517-242a49ab45f5" providerId="ADAL" clId="{1463E674-13F2-4498-B560-7BCC60286E69}" dt="2021-10-06T10:27:42.195" v="1633" actId="20577"/>
          <ac:spMkLst>
            <pc:docMk/>
            <pc:sldMk cId="1816032833" sldId="267"/>
            <ac:spMk id="10246" creationId="{9D3D7F7A-2D60-4DB3-9D96-488929492508}"/>
          </ac:spMkLst>
        </pc:spChg>
        <pc:picChg chg="add mod">
          <ac:chgData name="Bousek, Daniel" userId="754c433b-72e5-4d2d-9517-242a49ab45f5" providerId="ADAL" clId="{1463E674-13F2-4498-B560-7BCC60286E69}" dt="2021-10-06T10:15:40.204" v="1549" actId="26606"/>
          <ac:picMkLst>
            <pc:docMk/>
            <pc:sldMk cId="1816032833" sldId="267"/>
            <ac:picMk id="10242" creationId="{9B78302E-A449-49C9-9D58-84C01B90DB80}"/>
          </ac:picMkLst>
        </pc:picChg>
      </pc:sldChg>
      <pc:sldChg chg="addSp delSp modSp new mod setBg">
        <pc:chgData name="Bousek, Daniel" userId="754c433b-72e5-4d2d-9517-242a49ab45f5" providerId="ADAL" clId="{1463E674-13F2-4498-B560-7BCC60286E69}" dt="2021-10-16T15:50:54.528" v="1685" actId="26606"/>
        <pc:sldMkLst>
          <pc:docMk/>
          <pc:sldMk cId="115187294" sldId="272"/>
        </pc:sldMkLst>
        <pc:spChg chg="mod">
          <ac:chgData name="Bousek, Daniel" userId="754c433b-72e5-4d2d-9517-242a49ab45f5" providerId="ADAL" clId="{1463E674-13F2-4498-B560-7BCC60286E69}" dt="2021-10-16T15:50:54.528" v="1685" actId="26606"/>
          <ac:spMkLst>
            <pc:docMk/>
            <pc:sldMk cId="115187294" sldId="272"/>
            <ac:spMk id="2" creationId="{5DDFFA04-204E-4D6E-B5CB-A2F4E7B5555A}"/>
          </ac:spMkLst>
        </pc:spChg>
        <pc:spChg chg="del">
          <ac:chgData name="Bousek, Daniel" userId="754c433b-72e5-4d2d-9517-242a49ab45f5" providerId="ADAL" clId="{1463E674-13F2-4498-B560-7BCC60286E69}" dt="2021-10-16T15:50:34.909" v="1683"/>
          <ac:spMkLst>
            <pc:docMk/>
            <pc:sldMk cId="115187294" sldId="272"/>
            <ac:spMk id="3" creationId="{A8F15A87-7DCB-4E80-87B7-DE5C0B9105E0}"/>
          </ac:spMkLst>
        </pc:spChg>
        <pc:spChg chg="add">
          <ac:chgData name="Bousek, Daniel" userId="754c433b-72e5-4d2d-9517-242a49ab45f5" providerId="ADAL" clId="{1463E674-13F2-4498-B560-7BCC60286E69}" dt="2021-10-16T15:50:54.528" v="1685" actId="26606"/>
          <ac:spMkLst>
            <pc:docMk/>
            <pc:sldMk cId="115187294" sldId="272"/>
            <ac:spMk id="73" creationId="{F13C74B1-5B17-4795-BED0-7140497B445A}"/>
          </ac:spMkLst>
        </pc:spChg>
        <pc:spChg chg="add">
          <ac:chgData name="Bousek, Daniel" userId="754c433b-72e5-4d2d-9517-242a49ab45f5" providerId="ADAL" clId="{1463E674-13F2-4498-B560-7BCC60286E69}" dt="2021-10-16T15:50:54.528" v="1685" actId="26606"/>
          <ac:spMkLst>
            <pc:docMk/>
            <pc:sldMk cId="115187294" sldId="272"/>
            <ac:spMk id="75" creationId="{D4974D33-8DC5-464E-8C6D-BE58F0669C17}"/>
          </ac:spMkLst>
        </pc:spChg>
        <pc:spChg chg="add">
          <ac:chgData name="Bousek, Daniel" userId="754c433b-72e5-4d2d-9517-242a49ab45f5" providerId="ADAL" clId="{1463E674-13F2-4498-B560-7BCC60286E69}" dt="2021-10-16T15:50:54.528" v="1685" actId="26606"/>
          <ac:spMkLst>
            <pc:docMk/>
            <pc:sldMk cId="115187294" sldId="272"/>
            <ac:spMk id="1030" creationId="{6778ACBB-463F-4CAE-80D5-07F94203B9C6}"/>
          </ac:spMkLst>
        </pc:spChg>
        <pc:picChg chg="add mod">
          <ac:chgData name="Bousek, Daniel" userId="754c433b-72e5-4d2d-9517-242a49ab45f5" providerId="ADAL" clId="{1463E674-13F2-4498-B560-7BCC60286E69}" dt="2021-10-16T15:50:54.528" v="1685" actId="26606"/>
          <ac:picMkLst>
            <pc:docMk/>
            <pc:sldMk cId="115187294" sldId="272"/>
            <ac:picMk id="1026" creationId="{C7ABCDDC-630C-4938-A932-33BF592CA909}"/>
          </ac:picMkLst>
        </pc:picChg>
      </pc:sldChg>
      <pc:sldChg chg="modSp mod">
        <pc:chgData name="Bousek, Daniel" userId="754c433b-72e5-4d2d-9517-242a49ab45f5" providerId="ADAL" clId="{1463E674-13F2-4498-B560-7BCC60286E69}" dt="2021-11-01T06:18:54.883" v="1700" actId="20577"/>
        <pc:sldMkLst>
          <pc:docMk/>
          <pc:sldMk cId="1366926468" sldId="278"/>
        </pc:sldMkLst>
        <pc:spChg chg="mod">
          <ac:chgData name="Bousek, Daniel" userId="754c433b-72e5-4d2d-9517-242a49ab45f5" providerId="ADAL" clId="{1463E674-13F2-4498-B560-7BCC60286E69}" dt="2021-11-01T06:18:54.883" v="1700" actId="20577"/>
          <ac:spMkLst>
            <pc:docMk/>
            <pc:sldMk cId="1366926468" sldId="278"/>
            <ac:spMk id="4" creationId="{00000000-0000-0000-0000-000000000000}"/>
          </ac:spMkLst>
        </pc:spChg>
      </pc:sldChg>
      <pc:sldChg chg="addSp delSp modSp new mod">
        <pc:chgData name="Bousek, Daniel" userId="754c433b-72e5-4d2d-9517-242a49ab45f5" providerId="ADAL" clId="{1463E674-13F2-4498-B560-7BCC60286E69}" dt="2021-11-01T06:33:42.185" v="1712" actId="1076"/>
        <pc:sldMkLst>
          <pc:docMk/>
          <pc:sldMk cId="1211501521" sldId="279"/>
        </pc:sldMkLst>
        <pc:spChg chg="del">
          <ac:chgData name="Bousek, Daniel" userId="754c433b-72e5-4d2d-9517-242a49ab45f5" providerId="ADAL" clId="{1463E674-13F2-4498-B560-7BCC60286E69}" dt="2021-11-01T06:23:20.526" v="1704"/>
          <ac:spMkLst>
            <pc:docMk/>
            <pc:sldMk cId="1211501521" sldId="279"/>
            <ac:spMk id="4" creationId="{F928C0A9-053B-47C4-90D3-A4D178A2493A}"/>
          </ac:spMkLst>
        </pc:spChg>
        <pc:spChg chg="del">
          <ac:chgData name="Bousek, Daniel" userId="754c433b-72e5-4d2d-9517-242a49ab45f5" providerId="ADAL" clId="{1463E674-13F2-4498-B560-7BCC60286E69}" dt="2021-11-01T06:22:07.311" v="1702"/>
          <ac:spMkLst>
            <pc:docMk/>
            <pc:sldMk cId="1211501521" sldId="279"/>
            <ac:spMk id="6" creationId="{211296F3-961F-40DB-AE3C-68E9334306D9}"/>
          </ac:spMkLst>
        </pc:spChg>
        <pc:spChg chg="add mod">
          <ac:chgData name="Bousek, Daniel" userId="754c433b-72e5-4d2d-9517-242a49ab45f5" providerId="ADAL" clId="{1463E674-13F2-4498-B560-7BCC60286E69}" dt="2021-11-01T06:24:22.346" v="1709" actId="478"/>
          <ac:spMkLst>
            <pc:docMk/>
            <pc:sldMk cId="1211501521" sldId="279"/>
            <ac:spMk id="11" creationId="{B77A4D66-2330-48F4-AFC9-34CB395F88D3}"/>
          </ac:spMkLst>
        </pc:spChg>
        <pc:picChg chg="add mod">
          <ac:chgData name="Bousek, Daniel" userId="754c433b-72e5-4d2d-9517-242a49ab45f5" providerId="ADAL" clId="{1463E674-13F2-4498-B560-7BCC60286E69}" dt="2021-11-01T06:33:25.249" v="1711" actId="1076"/>
          <ac:picMkLst>
            <pc:docMk/>
            <pc:sldMk cId="1211501521" sldId="279"/>
            <ac:picMk id="7" creationId="{A638AE1B-1A01-47EC-A727-9B7B1A3365CD}"/>
          </ac:picMkLst>
        </pc:picChg>
        <pc:picChg chg="add del mod">
          <ac:chgData name="Bousek, Daniel" userId="754c433b-72e5-4d2d-9517-242a49ab45f5" providerId="ADAL" clId="{1463E674-13F2-4498-B560-7BCC60286E69}" dt="2021-11-01T06:24:22.346" v="1709" actId="478"/>
          <ac:picMkLst>
            <pc:docMk/>
            <pc:sldMk cId="1211501521" sldId="279"/>
            <ac:picMk id="8" creationId="{33D24861-BF68-43F3-B91A-306C8EC306E1}"/>
          </ac:picMkLst>
        </pc:picChg>
        <pc:picChg chg="add mod">
          <ac:chgData name="Bousek, Daniel" userId="754c433b-72e5-4d2d-9517-242a49ab45f5" providerId="ADAL" clId="{1463E674-13F2-4498-B560-7BCC60286E69}" dt="2021-11-01T06:33:42.185" v="1712" actId="1076"/>
          <ac:picMkLst>
            <pc:docMk/>
            <pc:sldMk cId="1211501521" sldId="279"/>
            <ac:picMk id="9" creationId="{27DF5D04-1B6B-4937-A43B-D3061F2832FE}"/>
          </ac:picMkLst>
        </pc:picChg>
      </pc:sldChg>
      <pc:sldChg chg="modSp new mod">
        <pc:chgData name="Bousek, Daniel" userId="754c433b-72e5-4d2d-9517-242a49ab45f5" providerId="ADAL" clId="{1463E674-13F2-4498-B560-7BCC60286E69}" dt="2021-11-08T06:33:06.356" v="1714" actId="20577"/>
        <pc:sldMkLst>
          <pc:docMk/>
          <pc:sldMk cId="1429242211" sldId="280"/>
        </pc:sldMkLst>
        <pc:spChg chg="mod">
          <ac:chgData name="Bousek, Daniel" userId="754c433b-72e5-4d2d-9517-242a49ab45f5" providerId="ADAL" clId="{1463E674-13F2-4498-B560-7BCC60286E69}" dt="2021-11-08T06:33:06.356" v="1714" actId="20577"/>
          <ac:spMkLst>
            <pc:docMk/>
            <pc:sldMk cId="1429242211" sldId="280"/>
            <ac:spMk id="7" creationId="{00000000-0000-0000-0000-000000000000}"/>
          </ac:spMkLst>
        </pc:spChg>
      </pc:sldChg>
    </pc:docChg>
  </pc:docChgLst>
  <pc:docChgLst>
    <pc:chgData name="Boušek, Daniel" userId="754c433b-72e5-4d2d-9517-242a49ab45f5" providerId="ADAL" clId="{1463E674-13F2-4498-B560-7BCC60286E69}"/>
    <pc:docChg chg="undo custSel addSld delSld modSld sldOrd">
      <pc:chgData name="Boušek, Daniel" userId="754c433b-72e5-4d2d-9517-242a49ab45f5" providerId="ADAL" clId="{1463E674-13F2-4498-B560-7BCC60286E69}" dt="2024-02-21T21:30:27.906" v="885" actId="20577"/>
      <pc:docMkLst>
        <pc:docMk/>
      </pc:docMkLst>
      <pc:sldChg chg="addSp delSp modSp mod">
        <pc:chgData name="Boušek, Daniel" userId="754c433b-72e5-4d2d-9517-242a49ab45f5" providerId="ADAL" clId="{1463E674-13F2-4498-B560-7BCC60286E69}" dt="2024-02-21T20:24:24.821" v="491" actId="27636"/>
        <pc:sldMkLst>
          <pc:docMk/>
          <pc:sldMk cId="3928400752" sldId="256"/>
        </pc:sldMkLst>
        <pc:spChg chg="add del mod">
          <ac:chgData name="Boušek, Daniel" userId="754c433b-72e5-4d2d-9517-242a49ab45f5" providerId="ADAL" clId="{1463E674-13F2-4498-B560-7BCC60286E69}" dt="2024-02-21T20:23:12.431" v="456" actId="21"/>
          <ac:spMkLst>
            <pc:docMk/>
            <pc:sldMk cId="3928400752" sldId="256"/>
            <ac:spMk id="2" creationId="{4D8B9CE5-0A25-653E-670C-7A7E6C83F015}"/>
          </ac:spMkLst>
        </pc:spChg>
        <pc:spChg chg="add mod">
          <ac:chgData name="Boušek, Daniel" userId="754c433b-72e5-4d2d-9517-242a49ab45f5" providerId="ADAL" clId="{1463E674-13F2-4498-B560-7BCC60286E69}" dt="2024-02-21T20:24:24.821" v="491" actId="27636"/>
          <ac:spMkLst>
            <pc:docMk/>
            <pc:sldMk cId="3928400752" sldId="256"/>
            <ac:spMk id="4" creationId="{9D26B813-DB0B-A31E-83F8-397A0ADFCA53}"/>
          </ac:spMkLst>
        </pc:spChg>
        <pc:spChg chg="del">
          <ac:chgData name="Boušek, Daniel" userId="754c433b-72e5-4d2d-9517-242a49ab45f5" providerId="ADAL" clId="{1463E674-13F2-4498-B560-7BCC60286E69}" dt="2024-02-21T20:23:19.137" v="457" actId="21"/>
          <ac:spMkLst>
            <pc:docMk/>
            <pc:sldMk cId="3928400752" sldId="256"/>
            <ac:spMk id="5" creationId="{1CFC798C-CD9C-4709-ACF6-5CA36956F8C9}"/>
          </ac:spMkLst>
        </pc:spChg>
        <pc:picChg chg="del">
          <ac:chgData name="Boušek, Daniel" userId="754c433b-72e5-4d2d-9517-242a49ab45f5" providerId="ADAL" clId="{1463E674-13F2-4498-B560-7BCC60286E69}" dt="2024-02-21T20:22:49.673" v="452" actId="21"/>
          <ac:picMkLst>
            <pc:docMk/>
            <pc:sldMk cId="3928400752" sldId="256"/>
            <ac:picMk id="1028" creationId="{1E0D525D-7F9A-4708-97C9-6CA1255485E4}"/>
          </ac:picMkLst>
        </pc:picChg>
      </pc:sldChg>
      <pc:sldChg chg="addSp delSp modSp mod">
        <pc:chgData name="Boušek, Daniel" userId="754c433b-72e5-4d2d-9517-242a49ab45f5" providerId="ADAL" clId="{1463E674-13F2-4498-B560-7BCC60286E69}" dt="2024-02-21T20:36:08.497" v="578" actId="14100"/>
        <pc:sldMkLst>
          <pc:docMk/>
          <pc:sldMk cId="89302498" sldId="257"/>
        </pc:sldMkLst>
        <pc:picChg chg="add mod">
          <ac:chgData name="Boušek, Daniel" userId="754c433b-72e5-4d2d-9517-242a49ab45f5" providerId="ADAL" clId="{1463E674-13F2-4498-B560-7BCC60286E69}" dt="2024-02-21T20:36:08.497" v="578" actId="14100"/>
          <ac:picMkLst>
            <pc:docMk/>
            <pc:sldMk cId="89302498" sldId="257"/>
            <ac:picMk id="3" creationId="{C701F70D-7B62-5E98-9DF2-1E7DC8D752E4}"/>
          </ac:picMkLst>
        </pc:picChg>
        <pc:picChg chg="mod">
          <ac:chgData name="Boušek, Daniel" userId="754c433b-72e5-4d2d-9517-242a49ab45f5" providerId="ADAL" clId="{1463E674-13F2-4498-B560-7BCC60286E69}" dt="2024-02-21T20:35:27.729" v="571" actId="1076"/>
          <ac:picMkLst>
            <pc:docMk/>
            <pc:sldMk cId="89302498" sldId="257"/>
            <ac:picMk id="4" creationId="{651F51B3-F896-444B-9BB5-C62D3ECE295A}"/>
          </ac:picMkLst>
        </pc:picChg>
        <pc:picChg chg="del">
          <ac:chgData name="Boušek, Daniel" userId="754c433b-72e5-4d2d-9517-242a49ab45f5" providerId="ADAL" clId="{1463E674-13F2-4498-B560-7BCC60286E69}" dt="2024-02-21T20:34:54.424" v="567" actId="21"/>
          <ac:picMkLst>
            <pc:docMk/>
            <pc:sldMk cId="89302498" sldId="257"/>
            <ac:picMk id="2050" creationId="{A3CD204C-8767-432C-B1B6-FF744AB8411F}"/>
          </ac:picMkLst>
        </pc:picChg>
      </pc:sldChg>
      <pc:sldChg chg="modSp mod">
        <pc:chgData name="Boušek, Daniel" userId="754c433b-72e5-4d2d-9517-242a49ab45f5" providerId="ADAL" clId="{1463E674-13F2-4498-B560-7BCC60286E69}" dt="2024-02-21T20:48:45.074" v="616" actId="20577"/>
        <pc:sldMkLst>
          <pc:docMk/>
          <pc:sldMk cId="2105068549" sldId="258"/>
        </pc:sldMkLst>
        <pc:spChg chg="mod">
          <ac:chgData name="Boušek, Daniel" userId="754c433b-72e5-4d2d-9517-242a49ab45f5" providerId="ADAL" clId="{1463E674-13F2-4498-B560-7BCC60286E69}" dt="2024-02-21T20:48:45.074" v="616" actId="20577"/>
          <ac:spMkLst>
            <pc:docMk/>
            <pc:sldMk cId="2105068549" sldId="258"/>
            <ac:spMk id="2" creationId="{F61934F3-B5BD-4A17-8B66-009AA024D023}"/>
          </ac:spMkLst>
        </pc:spChg>
      </pc:sldChg>
      <pc:sldChg chg="del ord">
        <pc:chgData name="Boušek, Daniel" userId="754c433b-72e5-4d2d-9517-242a49ab45f5" providerId="ADAL" clId="{1463E674-13F2-4498-B560-7BCC60286E69}" dt="2024-02-21T21:05:34.514" v="809" actId="2696"/>
        <pc:sldMkLst>
          <pc:docMk/>
          <pc:sldMk cId="2600911010" sldId="261"/>
        </pc:sldMkLst>
      </pc:sldChg>
      <pc:sldChg chg="modSp mod">
        <pc:chgData name="Boušek, Daniel" userId="754c433b-72e5-4d2d-9517-242a49ab45f5" providerId="ADAL" clId="{1463E674-13F2-4498-B560-7BCC60286E69}" dt="2024-02-21T20:25:44.831" v="493" actId="20577"/>
        <pc:sldMkLst>
          <pc:docMk/>
          <pc:sldMk cId="1968250270" sldId="262"/>
        </pc:sldMkLst>
        <pc:spChg chg="mod">
          <ac:chgData name="Boušek, Daniel" userId="754c433b-72e5-4d2d-9517-242a49ab45f5" providerId="ADAL" clId="{1463E674-13F2-4498-B560-7BCC60286E69}" dt="2024-02-21T20:25:44.831" v="493" actId="20577"/>
          <ac:spMkLst>
            <pc:docMk/>
            <pc:sldMk cId="1968250270" sldId="262"/>
            <ac:spMk id="2" creationId="{0C512C25-E0C7-44DF-8A27-FBE67051B2BD}"/>
          </ac:spMkLst>
        </pc:spChg>
      </pc:sldChg>
      <pc:sldChg chg="modSp mod">
        <pc:chgData name="Boušek, Daniel" userId="754c433b-72e5-4d2d-9517-242a49ab45f5" providerId="ADAL" clId="{1463E674-13F2-4498-B560-7BCC60286E69}" dt="2024-02-21T21:30:27.906" v="885" actId="20577"/>
        <pc:sldMkLst>
          <pc:docMk/>
          <pc:sldMk cId="1501718253" sldId="264"/>
        </pc:sldMkLst>
        <pc:spChg chg="mod">
          <ac:chgData name="Boušek, Daniel" userId="754c433b-72e5-4d2d-9517-242a49ab45f5" providerId="ADAL" clId="{1463E674-13F2-4498-B560-7BCC60286E69}" dt="2024-02-21T21:30:27.906" v="885" actId="20577"/>
          <ac:spMkLst>
            <pc:docMk/>
            <pc:sldMk cId="1501718253" sldId="264"/>
            <ac:spMk id="3" creationId="{31E7F70B-8F58-4EBC-B749-B09935C66853}"/>
          </ac:spMkLst>
        </pc:spChg>
      </pc:sldChg>
      <pc:sldChg chg="delSp modSp mod">
        <pc:chgData name="Boušek, Daniel" userId="754c433b-72e5-4d2d-9517-242a49ab45f5" providerId="ADAL" clId="{1463E674-13F2-4498-B560-7BCC60286E69}" dt="2024-02-21T17:56:18.568" v="58" actId="14100"/>
        <pc:sldMkLst>
          <pc:docMk/>
          <pc:sldMk cId="3132287429" sldId="270"/>
        </pc:sldMkLst>
        <pc:spChg chg="del mod">
          <ac:chgData name="Boušek, Daniel" userId="754c433b-72e5-4d2d-9517-242a49ab45f5" providerId="ADAL" clId="{1463E674-13F2-4498-B560-7BCC60286E69}" dt="2024-02-21T17:56:10.023" v="57" actId="21"/>
          <ac:spMkLst>
            <pc:docMk/>
            <pc:sldMk cId="3132287429" sldId="270"/>
            <ac:spMk id="5" creationId="{00000000-0000-0000-0000-000000000000}"/>
          </ac:spMkLst>
        </pc:spChg>
        <pc:spChg chg="mod">
          <ac:chgData name="Boušek, Daniel" userId="754c433b-72e5-4d2d-9517-242a49ab45f5" providerId="ADAL" clId="{1463E674-13F2-4498-B560-7BCC60286E69}" dt="2024-02-21T17:56:18.568" v="58" actId="14100"/>
          <ac:spMkLst>
            <pc:docMk/>
            <pc:sldMk cId="3132287429" sldId="270"/>
            <ac:spMk id="6" creationId="{00000000-0000-0000-0000-000000000000}"/>
          </ac:spMkLst>
        </pc:spChg>
      </pc:sldChg>
      <pc:sldChg chg="modSp new mod">
        <pc:chgData name="Boušek, Daniel" userId="754c433b-72e5-4d2d-9517-242a49ab45f5" providerId="ADAL" clId="{1463E674-13F2-4498-B560-7BCC60286E69}" dt="2024-02-21T20:02:07.721" v="184" actId="113"/>
        <pc:sldMkLst>
          <pc:docMk/>
          <pc:sldMk cId="206680717" sldId="281"/>
        </pc:sldMkLst>
        <pc:spChg chg="mod">
          <ac:chgData name="Boušek, Daniel" userId="754c433b-72e5-4d2d-9517-242a49ab45f5" providerId="ADAL" clId="{1463E674-13F2-4498-B560-7BCC60286E69}" dt="2024-02-21T18:43:39.719" v="111" actId="6549"/>
          <ac:spMkLst>
            <pc:docMk/>
            <pc:sldMk cId="206680717" sldId="281"/>
            <ac:spMk id="2" creationId="{D9D58B5D-347D-21D8-2607-A1F120D99F18}"/>
          </ac:spMkLst>
        </pc:spChg>
        <pc:spChg chg="mod">
          <ac:chgData name="Boušek, Daniel" userId="754c433b-72e5-4d2d-9517-242a49ab45f5" providerId="ADAL" clId="{1463E674-13F2-4498-B560-7BCC60286E69}" dt="2024-02-21T20:02:07.721" v="184" actId="113"/>
          <ac:spMkLst>
            <pc:docMk/>
            <pc:sldMk cId="206680717" sldId="281"/>
            <ac:spMk id="3" creationId="{AB7926E2-C4BD-432C-41C8-45B4132F1899}"/>
          </ac:spMkLst>
        </pc:spChg>
      </pc:sldChg>
      <pc:sldChg chg="modSp new mod">
        <pc:chgData name="Boušek, Daniel" userId="754c433b-72e5-4d2d-9517-242a49ab45f5" providerId="ADAL" clId="{1463E674-13F2-4498-B560-7BCC60286E69}" dt="2024-02-21T17:57:06.619" v="102" actId="20577"/>
        <pc:sldMkLst>
          <pc:docMk/>
          <pc:sldMk cId="3785582112" sldId="282"/>
        </pc:sldMkLst>
        <pc:spChg chg="mod">
          <ac:chgData name="Boušek, Daniel" userId="754c433b-72e5-4d2d-9517-242a49ab45f5" providerId="ADAL" clId="{1463E674-13F2-4498-B560-7BCC60286E69}" dt="2024-02-21T17:56:45.240" v="89" actId="20577"/>
          <ac:spMkLst>
            <pc:docMk/>
            <pc:sldMk cId="3785582112" sldId="282"/>
            <ac:spMk id="2" creationId="{DED6EBBF-5961-8961-FFC9-918321CF66A6}"/>
          </ac:spMkLst>
        </pc:spChg>
        <pc:spChg chg="mod">
          <ac:chgData name="Boušek, Daniel" userId="754c433b-72e5-4d2d-9517-242a49ab45f5" providerId="ADAL" clId="{1463E674-13F2-4498-B560-7BCC60286E69}" dt="2024-02-21T17:57:06.619" v="102" actId="20577"/>
          <ac:spMkLst>
            <pc:docMk/>
            <pc:sldMk cId="3785582112" sldId="282"/>
            <ac:spMk id="3" creationId="{ECD159E2-2F4B-44EC-EF5A-FDB698954822}"/>
          </ac:spMkLst>
        </pc:spChg>
      </pc:sldChg>
      <pc:sldChg chg="delSp modSp new mod">
        <pc:chgData name="Boušek, Daniel" userId="754c433b-72e5-4d2d-9517-242a49ab45f5" providerId="ADAL" clId="{1463E674-13F2-4498-B560-7BCC60286E69}" dt="2024-02-21T20:08:12.777" v="264" actId="20577"/>
        <pc:sldMkLst>
          <pc:docMk/>
          <pc:sldMk cId="3499224239" sldId="283"/>
        </pc:sldMkLst>
        <pc:spChg chg="del mod">
          <ac:chgData name="Boušek, Daniel" userId="754c433b-72e5-4d2d-9517-242a49ab45f5" providerId="ADAL" clId="{1463E674-13F2-4498-B560-7BCC60286E69}" dt="2024-02-21T20:07:09.318" v="244" actId="21"/>
          <ac:spMkLst>
            <pc:docMk/>
            <pc:sldMk cId="3499224239" sldId="283"/>
            <ac:spMk id="2" creationId="{B42B0EFB-9EFE-347D-7174-4C20FD2CC776}"/>
          </ac:spMkLst>
        </pc:spChg>
        <pc:spChg chg="mod">
          <ac:chgData name="Boušek, Daniel" userId="754c433b-72e5-4d2d-9517-242a49ab45f5" providerId="ADAL" clId="{1463E674-13F2-4498-B560-7BCC60286E69}" dt="2024-02-21T20:08:12.777" v="264" actId="20577"/>
          <ac:spMkLst>
            <pc:docMk/>
            <pc:sldMk cId="3499224239" sldId="283"/>
            <ac:spMk id="3" creationId="{3415F7AE-AE32-D3D7-485D-3A3B63C57CDF}"/>
          </ac:spMkLst>
        </pc:spChg>
      </pc:sldChg>
      <pc:sldChg chg="modSp new mod">
        <pc:chgData name="Boušek, Daniel" userId="754c433b-72e5-4d2d-9517-242a49ab45f5" providerId="ADAL" clId="{1463E674-13F2-4498-B560-7BCC60286E69}" dt="2024-02-21T20:15:39.409" v="364" actId="20577"/>
        <pc:sldMkLst>
          <pc:docMk/>
          <pc:sldMk cId="3523023242" sldId="284"/>
        </pc:sldMkLst>
        <pc:spChg chg="mod">
          <ac:chgData name="Boušek, Daniel" userId="754c433b-72e5-4d2d-9517-242a49ab45f5" providerId="ADAL" clId="{1463E674-13F2-4498-B560-7BCC60286E69}" dt="2024-02-21T20:14:19.520" v="300" actId="20577"/>
          <ac:spMkLst>
            <pc:docMk/>
            <pc:sldMk cId="3523023242" sldId="284"/>
            <ac:spMk id="2" creationId="{0870D0FC-8153-D515-340A-BBB068CCB6B8}"/>
          </ac:spMkLst>
        </pc:spChg>
        <pc:spChg chg="mod">
          <ac:chgData name="Boušek, Daniel" userId="754c433b-72e5-4d2d-9517-242a49ab45f5" providerId="ADAL" clId="{1463E674-13F2-4498-B560-7BCC60286E69}" dt="2024-02-21T20:15:39.409" v="364" actId="20577"/>
          <ac:spMkLst>
            <pc:docMk/>
            <pc:sldMk cId="3523023242" sldId="284"/>
            <ac:spMk id="3" creationId="{6AC36F4A-6C6A-D5BA-E686-C4B6E7C564F2}"/>
          </ac:spMkLst>
        </pc:spChg>
      </pc:sldChg>
      <pc:sldChg chg="addSp delSp modSp new mod">
        <pc:chgData name="Boušek, Daniel" userId="754c433b-72e5-4d2d-9517-242a49ab45f5" providerId="ADAL" clId="{1463E674-13F2-4498-B560-7BCC60286E69}" dt="2024-02-21T20:22:38.484" v="451" actId="27636"/>
        <pc:sldMkLst>
          <pc:docMk/>
          <pc:sldMk cId="2000079470" sldId="285"/>
        </pc:sldMkLst>
        <pc:spChg chg="mod">
          <ac:chgData name="Boušek, Daniel" userId="754c433b-72e5-4d2d-9517-242a49ab45f5" providerId="ADAL" clId="{1463E674-13F2-4498-B560-7BCC60286E69}" dt="2024-02-21T20:22:38.484" v="451" actId="27636"/>
          <ac:spMkLst>
            <pc:docMk/>
            <pc:sldMk cId="2000079470" sldId="285"/>
            <ac:spMk id="2" creationId="{0F11A5C3-4F7A-B3E5-9DDF-D275D4B851E8}"/>
          </ac:spMkLst>
        </pc:spChg>
        <pc:spChg chg="del">
          <ac:chgData name="Boušek, Daniel" userId="754c433b-72e5-4d2d-9517-242a49ab45f5" providerId="ADAL" clId="{1463E674-13F2-4498-B560-7BCC60286E69}" dt="2024-02-21T20:19:40.171" v="366"/>
          <ac:spMkLst>
            <pc:docMk/>
            <pc:sldMk cId="2000079470" sldId="285"/>
            <ac:spMk id="3" creationId="{5D460AB8-BB22-0C4A-5548-631A919669F4}"/>
          </ac:spMkLst>
        </pc:spChg>
        <pc:spChg chg="add del mod">
          <ac:chgData name="Boušek, Daniel" userId="754c433b-72e5-4d2d-9517-242a49ab45f5" providerId="ADAL" clId="{1463E674-13F2-4498-B560-7BCC60286E69}" dt="2024-02-21T20:21:20.783" v="379" actId="21"/>
          <ac:spMkLst>
            <pc:docMk/>
            <pc:sldMk cId="2000079470" sldId="285"/>
            <ac:spMk id="7" creationId="{6B613129-6F28-A01B-9503-3B7A77B38215}"/>
          </ac:spMkLst>
        </pc:spChg>
        <pc:picChg chg="add del mod">
          <ac:chgData name="Boušek, Daniel" userId="754c433b-72e5-4d2d-9517-242a49ab45f5" providerId="ADAL" clId="{1463E674-13F2-4498-B560-7BCC60286E69}" dt="2024-02-21T20:21:07.498" v="376" actId="21"/>
          <ac:picMkLst>
            <pc:docMk/>
            <pc:sldMk cId="2000079470" sldId="285"/>
            <ac:picMk id="4" creationId="{2625FD78-5D96-F0C7-D283-0166DE1E8CC1}"/>
          </ac:picMkLst>
        </pc:picChg>
        <pc:picChg chg="add mod">
          <ac:chgData name="Boušek, Daniel" userId="754c433b-72e5-4d2d-9517-242a49ab45f5" providerId="ADAL" clId="{1463E674-13F2-4498-B560-7BCC60286E69}" dt="2024-02-21T20:21:09.952" v="377" actId="1076"/>
          <ac:picMkLst>
            <pc:docMk/>
            <pc:sldMk cId="2000079470" sldId="285"/>
            <ac:picMk id="5" creationId="{3C0DD31E-50B4-0471-B0FA-5E757C5D8426}"/>
          </ac:picMkLst>
        </pc:picChg>
      </pc:sldChg>
      <pc:sldChg chg="addSp delSp modSp new mod">
        <pc:chgData name="Boušek, Daniel" userId="754c433b-72e5-4d2d-9517-242a49ab45f5" providerId="ADAL" clId="{1463E674-13F2-4498-B560-7BCC60286E69}" dt="2024-02-21T20:41:49.657" v="611" actId="1076"/>
        <pc:sldMkLst>
          <pc:docMk/>
          <pc:sldMk cId="3785000929" sldId="286"/>
        </pc:sldMkLst>
        <pc:spChg chg="del mod">
          <ac:chgData name="Boušek, Daniel" userId="754c433b-72e5-4d2d-9517-242a49ab45f5" providerId="ADAL" clId="{1463E674-13F2-4498-B560-7BCC60286E69}" dt="2024-02-21T20:26:06.400" v="496" actId="21"/>
          <ac:spMkLst>
            <pc:docMk/>
            <pc:sldMk cId="3785000929" sldId="286"/>
            <ac:spMk id="2" creationId="{EE22582F-0620-5BF3-B5C1-E4268F65D06D}"/>
          </ac:spMkLst>
        </pc:spChg>
        <pc:spChg chg="mod">
          <ac:chgData name="Boušek, Daniel" userId="754c433b-72e5-4d2d-9517-242a49ab45f5" providerId="ADAL" clId="{1463E674-13F2-4498-B560-7BCC60286E69}" dt="2024-02-21T20:41:01.162" v="603" actId="20577"/>
          <ac:spMkLst>
            <pc:docMk/>
            <pc:sldMk cId="3785000929" sldId="286"/>
            <ac:spMk id="3" creationId="{A284E602-4048-7760-CA23-901762C65122}"/>
          </ac:spMkLst>
        </pc:spChg>
        <pc:picChg chg="add mod">
          <ac:chgData name="Boušek, Daniel" userId="754c433b-72e5-4d2d-9517-242a49ab45f5" providerId="ADAL" clId="{1463E674-13F2-4498-B560-7BCC60286E69}" dt="2024-02-21T20:41:11.905" v="606" actId="14100"/>
          <ac:picMkLst>
            <pc:docMk/>
            <pc:sldMk cId="3785000929" sldId="286"/>
            <ac:picMk id="4" creationId="{3B0F931A-0FB3-842D-1B2B-9C768595E0E9}"/>
          </ac:picMkLst>
        </pc:picChg>
        <pc:picChg chg="add mod">
          <ac:chgData name="Boušek, Daniel" userId="754c433b-72e5-4d2d-9517-242a49ab45f5" providerId="ADAL" clId="{1463E674-13F2-4498-B560-7BCC60286E69}" dt="2024-02-21T20:41:49.657" v="611" actId="1076"/>
          <ac:picMkLst>
            <pc:docMk/>
            <pc:sldMk cId="3785000929" sldId="286"/>
            <ac:picMk id="5" creationId="{CBB21E93-0DA9-7C05-7DCE-4C98920BEFB9}"/>
          </ac:picMkLst>
        </pc:picChg>
      </pc:sldChg>
      <pc:sldChg chg="addSp delSp modSp new mod ord">
        <pc:chgData name="Boušek, Daniel" userId="754c433b-72e5-4d2d-9517-242a49ab45f5" providerId="ADAL" clId="{1463E674-13F2-4498-B560-7BCC60286E69}" dt="2024-02-21T20:38:51.097" v="581" actId="21"/>
        <pc:sldMkLst>
          <pc:docMk/>
          <pc:sldMk cId="4152445155" sldId="287"/>
        </pc:sldMkLst>
        <pc:spChg chg="del mod">
          <ac:chgData name="Boušek, Daniel" userId="754c433b-72e5-4d2d-9517-242a49ab45f5" providerId="ADAL" clId="{1463E674-13F2-4498-B560-7BCC60286E69}" dt="2024-02-21T20:38:51.097" v="581" actId="21"/>
          <ac:spMkLst>
            <pc:docMk/>
            <pc:sldMk cId="4152445155" sldId="287"/>
            <ac:spMk id="2" creationId="{C92C66C1-B620-0D65-2670-7307F76DF0D4}"/>
          </ac:spMkLst>
        </pc:spChg>
        <pc:spChg chg="del">
          <ac:chgData name="Boušek, Daniel" userId="754c433b-72e5-4d2d-9517-242a49ab45f5" providerId="ADAL" clId="{1463E674-13F2-4498-B560-7BCC60286E69}" dt="2024-02-21T20:32:21.716" v="562"/>
          <ac:spMkLst>
            <pc:docMk/>
            <pc:sldMk cId="4152445155" sldId="287"/>
            <ac:spMk id="3" creationId="{85540228-0F78-DC7D-197C-EA0CA3B2D1E2}"/>
          </ac:spMkLst>
        </pc:spChg>
        <pc:picChg chg="add mod">
          <ac:chgData name="Boušek, Daniel" userId="754c433b-72e5-4d2d-9517-242a49ab45f5" providerId="ADAL" clId="{1463E674-13F2-4498-B560-7BCC60286E69}" dt="2024-02-21T20:35:51.658" v="573" actId="1076"/>
          <ac:picMkLst>
            <pc:docMk/>
            <pc:sldMk cId="4152445155" sldId="287"/>
            <ac:picMk id="4" creationId="{F78089A4-DF9D-7150-B7EB-3511F7DD41AB}"/>
          </ac:picMkLst>
        </pc:picChg>
      </pc:sldChg>
      <pc:sldChg chg="new del">
        <pc:chgData name="Boušek, Daniel" userId="754c433b-72e5-4d2d-9517-242a49ab45f5" providerId="ADAL" clId="{1463E674-13F2-4498-B560-7BCC60286E69}" dt="2024-02-21T20:44:52.934" v="612" actId="47"/>
        <pc:sldMkLst>
          <pc:docMk/>
          <pc:sldMk cId="1200613117" sldId="288"/>
        </pc:sldMkLst>
      </pc:sldChg>
      <pc:sldChg chg="modSp new mod">
        <pc:chgData name="Boušek, Daniel" userId="754c433b-72e5-4d2d-9517-242a49ab45f5" providerId="ADAL" clId="{1463E674-13F2-4498-B560-7BCC60286E69}" dt="2024-02-21T21:00:20.275" v="800" actId="20577"/>
        <pc:sldMkLst>
          <pc:docMk/>
          <pc:sldMk cId="1752307451" sldId="288"/>
        </pc:sldMkLst>
        <pc:spChg chg="mod">
          <ac:chgData name="Boušek, Daniel" userId="754c433b-72e5-4d2d-9517-242a49ab45f5" providerId="ADAL" clId="{1463E674-13F2-4498-B560-7BCC60286E69}" dt="2024-02-21T21:00:20.275" v="800" actId="20577"/>
          <ac:spMkLst>
            <pc:docMk/>
            <pc:sldMk cId="1752307451" sldId="288"/>
            <ac:spMk id="3" creationId="{085A1686-4071-1123-FA16-0CD5EC3D1F5A}"/>
          </ac:spMkLst>
        </pc:spChg>
      </pc:sldChg>
      <pc:sldChg chg="addSp delSp modSp new mod">
        <pc:chgData name="Boušek, Daniel" userId="754c433b-72e5-4d2d-9517-242a49ab45f5" providerId="ADAL" clId="{1463E674-13F2-4498-B560-7BCC60286E69}" dt="2024-02-21T21:05:44.318" v="810" actId="21"/>
        <pc:sldMkLst>
          <pc:docMk/>
          <pc:sldMk cId="527176780" sldId="289"/>
        </pc:sldMkLst>
        <pc:spChg chg="del">
          <ac:chgData name="Boušek, Daniel" userId="754c433b-72e5-4d2d-9517-242a49ab45f5" providerId="ADAL" clId="{1463E674-13F2-4498-B560-7BCC60286E69}" dt="2024-02-21T21:05:15.304" v="805"/>
          <ac:spMkLst>
            <pc:docMk/>
            <pc:sldMk cId="527176780" sldId="289"/>
            <ac:spMk id="3" creationId="{D192FA25-E803-2C9F-5088-A8273C431AB5}"/>
          </ac:spMkLst>
        </pc:spChg>
        <pc:spChg chg="add del">
          <ac:chgData name="Boušek, Daniel" userId="754c433b-72e5-4d2d-9517-242a49ab45f5" providerId="ADAL" clId="{1463E674-13F2-4498-B560-7BCC60286E69}" dt="2024-02-21T21:05:44.318" v="810" actId="21"/>
          <ac:spMkLst>
            <pc:docMk/>
            <pc:sldMk cId="527176780" sldId="289"/>
            <ac:spMk id="5" creationId="{03193197-94C4-61DA-1D6D-59A98E2FE4E3}"/>
          </ac:spMkLst>
        </pc:spChg>
        <pc:picChg chg="add mod">
          <ac:chgData name="Boušek, Daniel" userId="754c433b-72e5-4d2d-9517-242a49ab45f5" providerId="ADAL" clId="{1463E674-13F2-4498-B560-7BCC60286E69}" dt="2024-02-21T21:05:26.666" v="808" actId="14100"/>
          <ac:picMkLst>
            <pc:docMk/>
            <pc:sldMk cId="527176780" sldId="289"/>
            <ac:picMk id="6" creationId="{750618BC-7BB0-7B87-C3D5-0EACB12B08F5}"/>
          </ac:picMkLst>
        </pc:picChg>
      </pc:sldChg>
      <pc:sldChg chg="delSp modSp new mod">
        <pc:chgData name="Boušek, Daniel" userId="754c433b-72e5-4d2d-9517-242a49ab45f5" providerId="ADAL" clId="{1463E674-13F2-4498-B560-7BCC60286E69}" dt="2024-02-21T21:29:14.388" v="883" actId="14100"/>
        <pc:sldMkLst>
          <pc:docMk/>
          <pc:sldMk cId="3780929157" sldId="290"/>
        </pc:sldMkLst>
        <pc:spChg chg="del mod">
          <ac:chgData name="Boušek, Daniel" userId="754c433b-72e5-4d2d-9517-242a49ab45f5" providerId="ADAL" clId="{1463E674-13F2-4498-B560-7BCC60286E69}" dt="2024-02-21T21:29:04.683" v="881" actId="21"/>
          <ac:spMkLst>
            <pc:docMk/>
            <pc:sldMk cId="3780929157" sldId="290"/>
            <ac:spMk id="2" creationId="{34D631CA-AC3A-0F2F-A82A-847C4D0217E4}"/>
          </ac:spMkLst>
        </pc:spChg>
        <pc:spChg chg="mod">
          <ac:chgData name="Boušek, Daniel" userId="754c433b-72e5-4d2d-9517-242a49ab45f5" providerId="ADAL" clId="{1463E674-13F2-4498-B560-7BCC60286E69}" dt="2024-02-21T21:29:14.388" v="883" actId="14100"/>
          <ac:spMkLst>
            <pc:docMk/>
            <pc:sldMk cId="3780929157" sldId="290"/>
            <ac:spMk id="3" creationId="{23599E13-9AF6-C470-415B-B2A959C673A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5A2ED-DFAA-44A5-A240-C0B8BE8ED74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500FBBB-2FDF-4D08-896A-A50E4A948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C3993DB-F839-407C-A1F5-5A7C54D36746}"/>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5" name="Zástupný symbol pro zápatí 4">
            <a:extLst>
              <a:ext uri="{FF2B5EF4-FFF2-40B4-BE49-F238E27FC236}">
                <a16:creationId xmlns:a16="http://schemas.microsoft.com/office/drawing/2014/main" id="{6217A401-CA85-47C8-8485-712EAEA81E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C42E94B-78F6-4947-8752-E85F075D87A4}"/>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5472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4B6F07-F2DE-4DFC-A312-9E569E135ED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004066F-AE35-4190-BD9F-2790EE4F47C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DAD9C91-4DC6-4662-9F2D-B5C92EDC12B9}"/>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5" name="Zástupný symbol pro zápatí 4">
            <a:extLst>
              <a:ext uri="{FF2B5EF4-FFF2-40B4-BE49-F238E27FC236}">
                <a16:creationId xmlns:a16="http://schemas.microsoft.com/office/drawing/2014/main" id="{56FDC6A3-BF3D-4E77-B327-E8E421A069B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1AD82C5-0D7A-463F-A430-B58608B5377A}"/>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409617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4E43DB7-FE5B-4A7E-8E39-0614AB1A2A7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FF14633-AA86-4FE9-88FC-26ED6496E77A}"/>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2B7F80A-B3EF-4BD2-901C-444E340DF94D}"/>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5" name="Zástupný symbol pro zápatí 4">
            <a:extLst>
              <a:ext uri="{FF2B5EF4-FFF2-40B4-BE49-F238E27FC236}">
                <a16:creationId xmlns:a16="http://schemas.microsoft.com/office/drawing/2014/main" id="{A49F66E1-37EF-46DC-8CDE-333F78A1CCD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2C7D27E-D674-4FF2-98C9-80F37155086A}"/>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58556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1BD1EE-4129-4608-9089-14D903B78F2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CE38EF1-F679-4731-85B6-1A9CF2AB9B4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1FE1CEE-5466-42EF-B171-A4669481534A}"/>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5" name="Zástupný symbol pro zápatí 4">
            <a:extLst>
              <a:ext uri="{FF2B5EF4-FFF2-40B4-BE49-F238E27FC236}">
                <a16:creationId xmlns:a16="http://schemas.microsoft.com/office/drawing/2014/main" id="{8330F568-00A3-4296-B5D2-C2BB5732BEB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71CD7B5-8A26-41F1-9520-399620923B6F}"/>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119321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7E787-F540-4F1D-A052-414EE0246D4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6915E25-899A-4701-B9FF-E3EC4DCF84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CBE4802-561B-4649-A5C7-D617FB5DE3BC}"/>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5" name="Zástupný symbol pro zápatí 4">
            <a:extLst>
              <a:ext uri="{FF2B5EF4-FFF2-40B4-BE49-F238E27FC236}">
                <a16:creationId xmlns:a16="http://schemas.microsoft.com/office/drawing/2014/main" id="{1D2CCB3E-B300-4171-9131-95BB225339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B3A5EDD-A957-4610-AF38-D3FB2B598085}"/>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4257399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181101-52D2-4ECE-B0BA-7D4214C32AA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CB27319-9AF5-4D42-9077-01B7F7E055B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26BF854-52FF-4562-8CC2-C04358CA20B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4A5B7D8-709B-40C9-A71C-64FCA6E47B74}"/>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6" name="Zástupný symbol pro zápatí 5">
            <a:extLst>
              <a:ext uri="{FF2B5EF4-FFF2-40B4-BE49-F238E27FC236}">
                <a16:creationId xmlns:a16="http://schemas.microsoft.com/office/drawing/2014/main" id="{3F9C3680-D5F0-4105-978E-B48DF7F3418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B58B430-A6A9-41A3-A6CE-7249166648E7}"/>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391930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A167F3-F986-4B45-A84C-E12442E91D0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D911419F-4FFC-4FD6-A4D1-88761147C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875A990-486E-494C-880A-A997B8C2DCB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11CDF18-1211-4101-B4BE-EC64C56B4E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3CED938-9C3A-43CF-B995-310625F9325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3C83FDC2-C5BF-4A0F-89C3-56CFE5BCA51D}"/>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8" name="Zástupný symbol pro zápatí 7">
            <a:extLst>
              <a:ext uri="{FF2B5EF4-FFF2-40B4-BE49-F238E27FC236}">
                <a16:creationId xmlns:a16="http://schemas.microsoft.com/office/drawing/2014/main" id="{5B395844-1692-4482-90C0-BB3C0527BDD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24BDF7B-80FF-4CFB-A28E-0051A7BC8AC0}"/>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377448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72B0EA-43E3-427F-BB58-EF25839FD0A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935BFE5-8EB0-4351-990F-E3CD002B29B1}"/>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4" name="Zástupný symbol pro zápatí 3">
            <a:extLst>
              <a:ext uri="{FF2B5EF4-FFF2-40B4-BE49-F238E27FC236}">
                <a16:creationId xmlns:a16="http://schemas.microsoft.com/office/drawing/2014/main" id="{E7DE7E0A-94F6-4C2B-BE0E-5E06EFA635F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16DC029-0C8B-459A-AD9F-09A80D556E14}"/>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3074091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FB7EF6A-92E8-437C-81B4-E3898E92678E}"/>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3" name="Zástupný symbol pro zápatí 2">
            <a:extLst>
              <a:ext uri="{FF2B5EF4-FFF2-40B4-BE49-F238E27FC236}">
                <a16:creationId xmlns:a16="http://schemas.microsoft.com/office/drawing/2014/main" id="{AC25E951-B797-46A4-AF7B-23F65A145A0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45D2F349-5B0F-4DB8-8E7C-B7E48FF67CC6}"/>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190090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6A8EFF-94D6-4BB9-B6E6-B3DD53C9D6A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8680B52-A7D7-46E1-8C2C-1860489FB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3BB63110-D7E0-4177-B05E-F0EB005D2D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02931BD-9792-414E-B6D6-9A188A913E3E}"/>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6" name="Zástupný symbol pro zápatí 5">
            <a:extLst>
              <a:ext uri="{FF2B5EF4-FFF2-40B4-BE49-F238E27FC236}">
                <a16:creationId xmlns:a16="http://schemas.microsoft.com/office/drawing/2014/main" id="{95FBEB53-8DDA-4A3A-9552-B98FB78E295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414606C-0AA4-4BA1-B30F-22482A3E53A3}"/>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323547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6E483-63DC-4D55-A159-91A16AB7463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846F6AC-EB1A-4F12-98FD-69DBFF798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58F6CE3-4336-40D6-8353-D0DD938D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CFAA670-23E8-461B-BCC1-7C18D1C13675}"/>
              </a:ext>
            </a:extLst>
          </p:cNvPr>
          <p:cNvSpPr>
            <a:spLocks noGrp="1"/>
          </p:cNvSpPr>
          <p:nvPr>
            <p:ph type="dt" sz="half" idx="10"/>
          </p:nvPr>
        </p:nvSpPr>
        <p:spPr/>
        <p:txBody>
          <a:bodyPr/>
          <a:lstStyle/>
          <a:p>
            <a:fld id="{4F6E98E5-AD96-4225-87E3-9CD1ACBE40A1}" type="datetimeFigureOut">
              <a:rPr lang="cs-CZ" smtClean="0"/>
              <a:t>21.02.2024</a:t>
            </a:fld>
            <a:endParaRPr lang="cs-CZ"/>
          </a:p>
        </p:txBody>
      </p:sp>
      <p:sp>
        <p:nvSpPr>
          <p:cNvPr id="6" name="Zástupný symbol pro zápatí 5">
            <a:extLst>
              <a:ext uri="{FF2B5EF4-FFF2-40B4-BE49-F238E27FC236}">
                <a16:creationId xmlns:a16="http://schemas.microsoft.com/office/drawing/2014/main" id="{48FA10C3-DD3D-4558-AF85-AADF57778A2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C140F00-599C-48DE-8F3F-384BCDCCCB4E}"/>
              </a:ext>
            </a:extLst>
          </p:cNvPr>
          <p:cNvSpPr>
            <a:spLocks noGrp="1"/>
          </p:cNvSpPr>
          <p:nvPr>
            <p:ph type="sldNum" sz="quarter" idx="12"/>
          </p:nvPr>
        </p:nvSpPr>
        <p:spPr/>
        <p:txBody>
          <a:bodyPr/>
          <a:lstStyle/>
          <a:p>
            <a:fld id="{2A24B12F-AB04-40AF-A289-66176A856CDE}" type="slidenum">
              <a:rPr lang="cs-CZ" smtClean="0"/>
              <a:t>‹#›</a:t>
            </a:fld>
            <a:endParaRPr lang="cs-CZ"/>
          </a:p>
        </p:txBody>
      </p:sp>
    </p:spTree>
    <p:extLst>
      <p:ext uri="{BB962C8B-B14F-4D97-AF65-F5344CB8AC3E}">
        <p14:creationId xmlns:p14="http://schemas.microsoft.com/office/powerpoint/2010/main" val="62968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5CB2342-681E-4E5D-A76A-127AFC868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6C86723-72C5-4FFE-A69B-721CF1CD6C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56FAE10-BF76-4409-AB5A-7001FF72B5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E98E5-AD96-4225-87E3-9CD1ACBE40A1}" type="datetimeFigureOut">
              <a:rPr lang="cs-CZ" smtClean="0"/>
              <a:t>21.02.2024</a:t>
            </a:fld>
            <a:endParaRPr lang="cs-CZ"/>
          </a:p>
        </p:txBody>
      </p:sp>
      <p:sp>
        <p:nvSpPr>
          <p:cNvPr id="5" name="Zástupný symbol pro zápatí 4">
            <a:extLst>
              <a:ext uri="{FF2B5EF4-FFF2-40B4-BE49-F238E27FC236}">
                <a16:creationId xmlns:a16="http://schemas.microsoft.com/office/drawing/2014/main" id="{93A50D44-BFFE-4D26-8FC0-345D21E04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9DB781A-5FE2-4E4C-87BE-5B29B67A3B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4B12F-AB04-40AF-A289-66176A856CDE}" type="slidenum">
              <a:rPr lang="cs-CZ" smtClean="0"/>
              <a:t>‹#›</a:t>
            </a:fld>
            <a:endParaRPr lang="cs-CZ"/>
          </a:p>
        </p:txBody>
      </p:sp>
    </p:spTree>
    <p:extLst>
      <p:ext uri="{BB962C8B-B14F-4D97-AF65-F5344CB8AC3E}">
        <p14:creationId xmlns:p14="http://schemas.microsoft.com/office/powerpoint/2010/main" val="1586802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arbutil.cet.ac.il/" TargetMode="External"/><Relationship Id="rId2" Type="http://schemas.openxmlformats.org/officeDocument/2006/relationships/hyperlink" Target="http://www.haarchion.co.i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D6EBBF-5961-8961-FFC9-918321CF66A6}"/>
              </a:ext>
            </a:extLst>
          </p:cNvPr>
          <p:cNvSpPr>
            <a:spLocks noGrp="1"/>
          </p:cNvSpPr>
          <p:nvPr>
            <p:ph type="ctrTitle"/>
          </p:nvPr>
        </p:nvSpPr>
        <p:spPr/>
        <p:txBody>
          <a:bodyPr/>
          <a:lstStyle/>
          <a:p>
            <a:r>
              <a:rPr lang="cs-CZ" dirty="0"/>
              <a:t>Moderní hebrejská literatura</a:t>
            </a:r>
          </a:p>
        </p:txBody>
      </p:sp>
      <p:sp>
        <p:nvSpPr>
          <p:cNvPr id="3" name="Podnadpis 2">
            <a:extLst>
              <a:ext uri="{FF2B5EF4-FFF2-40B4-BE49-F238E27FC236}">
                <a16:creationId xmlns:a16="http://schemas.microsoft.com/office/drawing/2014/main" id="{ECD159E2-2F4B-44EC-EF5A-FDB698954822}"/>
              </a:ext>
            </a:extLst>
          </p:cNvPr>
          <p:cNvSpPr>
            <a:spLocks noGrp="1"/>
          </p:cNvSpPr>
          <p:nvPr>
            <p:ph type="subTitle" idx="1"/>
          </p:nvPr>
        </p:nvSpPr>
        <p:spPr/>
        <p:txBody>
          <a:bodyPr/>
          <a:lstStyle/>
          <a:p>
            <a:r>
              <a:rPr lang="cs-CZ" dirty="0"/>
              <a:t>Daniel Boušek</a:t>
            </a:r>
          </a:p>
        </p:txBody>
      </p:sp>
    </p:spTree>
    <p:extLst>
      <p:ext uri="{BB962C8B-B14F-4D97-AF65-F5344CB8AC3E}">
        <p14:creationId xmlns:p14="http://schemas.microsoft.com/office/powerpoint/2010/main" val="3785582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F78089A4-DF9D-7150-B7EB-3511F7DD41AB}"/>
              </a:ext>
            </a:extLst>
          </p:cNvPr>
          <p:cNvPicPr>
            <a:picLocks noGrp="1" noChangeAspect="1"/>
          </p:cNvPicPr>
          <p:nvPr>
            <p:ph idx="1"/>
          </p:nvPr>
        </p:nvPicPr>
        <p:blipFill>
          <a:blip r:embed="rId2"/>
          <a:stretch>
            <a:fillRect/>
          </a:stretch>
        </p:blipFill>
        <p:spPr>
          <a:xfrm>
            <a:off x="4132379" y="138002"/>
            <a:ext cx="9053065" cy="6814267"/>
          </a:xfrm>
          <a:prstGeom prst="rect">
            <a:avLst/>
          </a:prstGeom>
        </p:spPr>
      </p:pic>
    </p:spTree>
    <p:extLst>
      <p:ext uri="{BB962C8B-B14F-4D97-AF65-F5344CB8AC3E}">
        <p14:creationId xmlns:p14="http://schemas.microsoft.com/office/powerpoint/2010/main" val="4152445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61934F3-B5BD-4A17-8B66-009AA024D02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4600" dirty="0">
                <a:solidFill>
                  <a:srgbClr val="FFFFFF"/>
                </a:solidFill>
              </a:rPr>
              <a:t>Naftali H</a:t>
            </a:r>
            <a:r>
              <a:rPr lang="cs-CZ" sz="4600" dirty="0">
                <a:solidFill>
                  <a:srgbClr val="FFFFFF"/>
                </a:solidFill>
              </a:rPr>
              <a:t>e</a:t>
            </a:r>
            <a:r>
              <a:rPr lang="en-US" sz="4600" dirty="0" err="1">
                <a:solidFill>
                  <a:srgbClr val="FFFFFF"/>
                </a:solidFill>
              </a:rPr>
              <a:t>rz</a:t>
            </a:r>
            <a:r>
              <a:rPr lang="en-US" sz="4600" dirty="0">
                <a:solidFill>
                  <a:srgbClr val="FFFFFF"/>
                </a:solidFill>
              </a:rPr>
              <a:t> </a:t>
            </a:r>
            <a:r>
              <a:rPr lang="en-US" sz="4600" dirty="0" err="1">
                <a:solidFill>
                  <a:srgbClr val="FFFFFF"/>
                </a:solidFill>
              </a:rPr>
              <a:t>Wessely</a:t>
            </a:r>
            <a:r>
              <a:rPr lang="en-US" sz="4600" dirty="0">
                <a:solidFill>
                  <a:srgbClr val="FFFFFF"/>
                </a:solidFill>
              </a:rPr>
              <a:t> (1725-1805, Hamburg)</a:t>
            </a:r>
          </a:p>
        </p:txBody>
      </p:sp>
      <p:pic>
        <p:nvPicPr>
          <p:cNvPr id="3078" name="Picture 6" descr="Obsah obrázku text&#10;&#10;Popis byl vytvořen automaticky">
            <a:extLst>
              <a:ext uri="{FF2B5EF4-FFF2-40B4-BE49-F238E27FC236}">
                <a16:creationId xmlns:a16="http://schemas.microsoft.com/office/drawing/2014/main" id="{B670EE15-B7E0-4644-B85E-E75F10CFC5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645" y="307731"/>
            <a:ext cx="2708399" cy="39976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bsah obrázku text, staré&#10;&#10;Popis byl vytvořen automaticky">
            <a:extLst>
              <a:ext uri="{FF2B5EF4-FFF2-40B4-BE49-F238E27FC236}">
                <a16:creationId xmlns:a16="http://schemas.microsoft.com/office/drawing/2014/main" id="{753E1800-229C-48A7-96BB-ADE0B811C8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468029" y="307731"/>
            <a:ext cx="3268723"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076" name="Picture 4" descr="Obsah obrázku text&#10;&#10;Popis byl vytvořen automaticky">
            <a:extLst>
              <a:ext uri="{FF2B5EF4-FFF2-40B4-BE49-F238E27FC236}">
                <a16:creationId xmlns:a16="http://schemas.microsoft.com/office/drawing/2014/main" id="{8FB3B7C2-300F-47C6-A1BF-C504CC8678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52339" y="330045"/>
            <a:ext cx="2218688"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068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5063DF-13A6-690F-D230-BC2E5A0BF20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85A1686-4071-1123-FA16-0CD5EC3D1F5A}"/>
              </a:ext>
            </a:extLst>
          </p:cNvPr>
          <p:cNvSpPr>
            <a:spLocks noGrp="1"/>
          </p:cNvSpPr>
          <p:nvPr>
            <p:ph idx="1"/>
          </p:nvPr>
        </p:nvSpPr>
        <p:spPr/>
        <p:txBody>
          <a:bodyPr/>
          <a:lstStyle/>
          <a:p>
            <a:r>
              <a:rPr lang="cs-CZ" sz="1800" dirty="0">
                <a:effectLst/>
                <a:latin typeface="Times New Roman" panose="02020603050405020304" pitchFamily="18" charset="0"/>
                <a:ea typeface="Calibri" panose="020F0502020204030204" pitchFamily="34" charset="0"/>
              </a:rPr>
              <a:t>Epické básně: Šalom b. </a:t>
            </a:r>
            <a:r>
              <a:rPr lang="cs-CZ" sz="1800" dirty="0" err="1">
                <a:effectLst/>
                <a:latin typeface="Times New Roman" panose="02020603050405020304" pitchFamily="18" charset="0"/>
                <a:ea typeface="Calibri" panose="020F0502020204030204" pitchFamily="34" charset="0"/>
              </a:rPr>
              <a:t>Jaakov</a:t>
            </a:r>
            <a:r>
              <a:rPr lang="cs-CZ" sz="1800" dirty="0">
                <a:effectLst/>
                <a:latin typeface="Times New Roman" panose="02020603050405020304" pitchFamily="18" charset="0"/>
                <a:ea typeface="Calibri" panose="020F0502020204030204" pitchFamily="34" charset="0"/>
              </a:rPr>
              <a:t> Cohen </a:t>
            </a:r>
            <a:r>
              <a:rPr lang="cs-CZ" sz="1800" i="1" dirty="0">
                <a:effectLst/>
                <a:latin typeface="Times New Roman" panose="02020603050405020304" pitchFamily="18" charset="0"/>
                <a:ea typeface="Calibri" panose="020F0502020204030204" pitchFamily="34" charset="0"/>
              </a:rPr>
              <a:t>Nir David</a:t>
            </a:r>
          </a:p>
          <a:p>
            <a:r>
              <a:rPr lang="cs-CZ" sz="1800" dirty="0" err="1">
                <a:effectLst/>
                <a:latin typeface="Times New Roman" panose="02020603050405020304" pitchFamily="18" charset="0"/>
                <a:ea typeface="Calibri" panose="020F0502020204030204" pitchFamily="34" charset="0"/>
              </a:rPr>
              <a:t>Issachar</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Schlesinger</a:t>
            </a:r>
            <a:r>
              <a:rPr lang="cs-CZ" sz="1800" dirty="0">
                <a:effectLst/>
                <a:latin typeface="Times New Roman" panose="02020603050405020304" pitchFamily="18" charset="0"/>
                <a:ea typeface="Calibri" panose="020F0502020204030204" pitchFamily="34" charset="0"/>
              </a:rPr>
              <a:t> </a:t>
            </a:r>
            <a:r>
              <a:rPr lang="cs-CZ" sz="1800" i="1" dirty="0">
                <a:effectLst/>
                <a:latin typeface="Times New Roman" panose="02020603050405020304" pitchFamily="18" charset="0"/>
                <a:ea typeface="Calibri" panose="020F0502020204030204" pitchFamily="34" charset="0"/>
              </a:rPr>
              <a:t>Ha-</a:t>
            </a:r>
            <a:r>
              <a:rPr lang="cs-CZ" sz="1800" i="1" dirty="0" err="1">
                <a:effectLst/>
                <a:latin typeface="Times New Roman" panose="02020603050405020304" pitchFamily="18" charset="0"/>
                <a:ea typeface="Calibri" panose="020F0502020204030204" pitchFamily="34" charset="0"/>
              </a:rPr>
              <a:t>Chašmonajim</a:t>
            </a:r>
            <a:endParaRPr lang="cs-CZ" sz="1800" i="1" dirty="0">
              <a:latin typeface="Times New Roman" panose="02020603050405020304" pitchFamily="18" charset="0"/>
              <a:ea typeface="Calibri" panose="020F0502020204030204" pitchFamily="34" charset="0"/>
            </a:endParaRPr>
          </a:p>
          <a:p>
            <a:r>
              <a:rPr lang="cs-CZ" sz="1800" dirty="0">
                <a:effectLst/>
                <a:latin typeface="Times New Roman" panose="02020603050405020304" pitchFamily="18" charset="0"/>
                <a:ea typeface="Calibri" panose="020F0502020204030204" pitchFamily="34" charset="0"/>
              </a:rPr>
              <a:t>Alegorická dramata: Šalom Cohen </a:t>
            </a:r>
            <a:r>
              <a:rPr lang="cs-CZ" sz="1800" i="1" dirty="0" err="1">
                <a:effectLst/>
                <a:latin typeface="Times New Roman" panose="02020603050405020304" pitchFamily="18" charset="0"/>
                <a:ea typeface="Calibri" panose="020F0502020204030204" pitchFamily="34" charset="0"/>
              </a:rPr>
              <a:t>Amel</a:t>
            </a:r>
            <a:r>
              <a:rPr lang="cs-CZ" sz="1800" i="1" dirty="0">
                <a:effectLst/>
                <a:latin typeface="Times New Roman" panose="02020603050405020304" pitchFamily="18" charset="0"/>
                <a:ea typeface="Calibri" panose="020F0502020204030204" pitchFamily="34" charset="0"/>
              </a:rPr>
              <a:t> ve-</a:t>
            </a:r>
            <a:r>
              <a:rPr lang="cs-CZ" sz="1800" i="1" dirty="0" err="1">
                <a:effectLst/>
                <a:latin typeface="Times New Roman" panose="02020603050405020304" pitchFamily="18" charset="0"/>
                <a:ea typeface="Calibri" panose="020F0502020204030204" pitchFamily="34" charset="0"/>
              </a:rPr>
              <a:t>Tirca</a:t>
            </a:r>
            <a:endParaRPr lang="cs-CZ" sz="1800" i="1" dirty="0">
              <a:effectLst/>
              <a:latin typeface="Times New Roman" panose="02020603050405020304" pitchFamily="18" charset="0"/>
              <a:ea typeface="Calibri" panose="020F0502020204030204" pitchFamily="34" charset="0"/>
            </a:endParaRPr>
          </a:p>
          <a:p>
            <a:r>
              <a:rPr lang="cs-CZ" sz="1800" dirty="0">
                <a:effectLst/>
                <a:latin typeface="Times New Roman" panose="02020603050405020304" pitchFamily="18" charset="0"/>
                <a:ea typeface="Calibri" panose="020F0502020204030204" pitchFamily="34" charset="0"/>
              </a:rPr>
              <a:t>Přísloví: Isaac </a:t>
            </a:r>
            <a:r>
              <a:rPr lang="cs-CZ" sz="1800" dirty="0" err="1">
                <a:effectLst/>
                <a:latin typeface="Times New Roman" panose="02020603050405020304" pitchFamily="18" charset="0"/>
                <a:ea typeface="Calibri" panose="020F0502020204030204" pitchFamily="34" charset="0"/>
              </a:rPr>
              <a:t>Satanow</a:t>
            </a:r>
            <a:r>
              <a:rPr lang="cs-CZ" sz="1800"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Mišlej</a:t>
            </a:r>
            <a:r>
              <a:rPr lang="cs-CZ" sz="1800" i="1"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Asaf</a:t>
            </a:r>
            <a:r>
              <a:rPr lang="cs-CZ" sz="1800" dirty="0">
                <a:effectLst/>
                <a:latin typeface="Times New Roman" panose="02020603050405020304" pitchFamily="18" charset="0"/>
                <a:ea typeface="Calibri" panose="020F0502020204030204" pitchFamily="34" charset="0"/>
              </a:rPr>
              <a:t> a </a:t>
            </a:r>
            <a:r>
              <a:rPr lang="cs-CZ" sz="1800" i="1" dirty="0">
                <a:effectLst/>
                <a:latin typeface="Times New Roman" panose="02020603050405020304" pitchFamily="18" charset="0"/>
                <a:ea typeface="Calibri" panose="020F0502020204030204" pitchFamily="34" charset="0"/>
              </a:rPr>
              <a:t>Gam </a:t>
            </a:r>
            <a:r>
              <a:rPr lang="cs-CZ" sz="1800" i="1" dirty="0" err="1">
                <a:effectLst/>
                <a:latin typeface="Times New Roman" panose="02020603050405020304" pitchFamily="18" charset="0"/>
                <a:ea typeface="Calibri" panose="020F0502020204030204" pitchFamily="34" charset="0"/>
              </a:rPr>
              <a:t>ele</a:t>
            </a:r>
            <a:r>
              <a:rPr lang="cs-CZ" sz="1800" i="1"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mišlej</a:t>
            </a:r>
            <a:r>
              <a:rPr lang="cs-CZ" sz="1800" i="1"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Asaf</a:t>
            </a:r>
            <a:r>
              <a:rPr lang="cs-CZ" sz="1800" dirty="0">
                <a:effectLst/>
                <a:latin typeface="Times New Roman" panose="02020603050405020304" pitchFamily="18" charset="0"/>
                <a:ea typeface="Calibri" panose="020F0502020204030204" pitchFamily="34" charset="0"/>
              </a:rPr>
              <a:t>. </a:t>
            </a:r>
          </a:p>
          <a:p>
            <a:r>
              <a:rPr lang="cs-CZ" sz="1800" i="1" dirty="0" err="1">
                <a:effectLst/>
                <a:latin typeface="Times New Roman" panose="02020603050405020304" pitchFamily="18" charset="0"/>
                <a:ea typeface="Calibri" panose="020F0502020204030204" pitchFamily="34" charset="0"/>
              </a:rPr>
              <a:t>Michtamim</a:t>
            </a:r>
            <a:r>
              <a:rPr lang="cs-CZ" sz="1800" i="1" dirty="0">
                <a:effectLst/>
                <a:latin typeface="Times New Roman" panose="02020603050405020304" pitchFamily="18" charset="0"/>
                <a:ea typeface="Calibri" panose="020F0502020204030204" pitchFamily="34" charset="0"/>
              </a:rPr>
              <a:t> </a:t>
            </a:r>
            <a:r>
              <a:rPr lang="cs-CZ" sz="1800" dirty="0">
                <a:effectLst/>
                <a:latin typeface="Times New Roman" panose="02020603050405020304" pitchFamily="18" charset="0"/>
                <a:ea typeface="Calibri" panose="020F0502020204030204" pitchFamily="34" charset="0"/>
              </a:rPr>
              <a:t>– bajky</a:t>
            </a:r>
          </a:p>
          <a:p>
            <a:r>
              <a:rPr lang="cs-CZ" sz="1800" dirty="0" err="1">
                <a:effectLst/>
                <a:latin typeface="Times New Roman" panose="02020603050405020304" pitchFamily="18" charset="0"/>
                <a:ea typeface="Calibri" panose="020F0502020204030204" pitchFamily="34" charset="0"/>
              </a:rPr>
              <a:t>Solomon</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Pappenheim</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Berlin</a:t>
            </a:r>
            <a:r>
              <a:rPr lang="cs-CZ" sz="1800" dirty="0">
                <a:effectLst/>
                <a:latin typeface="Times New Roman" panose="02020603050405020304" pitchFamily="18" charset="0"/>
                <a:ea typeface="Calibri" panose="020F0502020204030204" pitchFamily="34" charset="0"/>
              </a:rPr>
              <a:t> 1790): </a:t>
            </a:r>
            <a:r>
              <a:rPr lang="he-IL" sz="1800" dirty="0">
                <a:effectLst/>
                <a:latin typeface="Times New Roman" panose="02020603050405020304" pitchFamily="18" charset="0"/>
                <a:ea typeface="Calibri" panose="020F0502020204030204" pitchFamily="34" charset="0"/>
              </a:rPr>
              <a:t>אגדה ערבע כוסות</a:t>
            </a:r>
          </a:p>
          <a:p>
            <a:r>
              <a:rPr lang="cs-CZ" sz="1800" dirty="0" err="1">
                <a:effectLst/>
                <a:latin typeface="Times New Roman" panose="02020603050405020304" pitchFamily="18" charset="0"/>
                <a:ea typeface="Calibri" panose="020F0502020204030204" pitchFamily="34" charset="0"/>
              </a:rPr>
              <a:t>Solomon</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Loewisohn</a:t>
            </a:r>
            <a:r>
              <a:rPr lang="cs-CZ" sz="1800" dirty="0">
                <a:effectLst/>
                <a:latin typeface="Times New Roman" panose="02020603050405020304" pitchFamily="18" charset="0"/>
                <a:ea typeface="Calibri" panose="020F0502020204030204" pitchFamily="34" charset="0"/>
              </a:rPr>
              <a:t> </a:t>
            </a:r>
            <a:r>
              <a:rPr lang="he-IL" sz="1800" dirty="0">
                <a:effectLst/>
                <a:latin typeface="Times New Roman" panose="02020603050405020304" pitchFamily="18" charset="0"/>
                <a:ea typeface="Calibri" panose="020F0502020204030204" pitchFamily="34" charset="0"/>
              </a:rPr>
              <a:t>מליצה ישורון</a:t>
            </a:r>
          </a:p>
          <a:p>
            <a:r>
              <a:rPr lang="cs-CZ" sz="1800" dirty="0">
                <a:effectLst/>
                <a:latin typeface="Times New Roman" panose="02020603050405020304" pitchFamily="18" charset="0"/>
                <a:ea typeface="Calibri" panose="020F0502020204030204" pitchFamily="34" charset="0"/>
              </a:rPr>
              <a:t>Josef ha-</a:t>
            </a:r>
            <a:r>
              <a:rPr lang="cs-CZ" sz="1800" dirty="0" err="1">
                <a:effectLst/>
                <a:latin typeface="Times New Roman" panose="02020603050405020304" pitchFamily="18" charset="0"/>
                <a:ea typeface="Calibri" panose="020F0502020204030204" pitchFamily="34" charset="0"/>
              </a:rPr>
              <a:t>Efrati</a:t>
            </a:r>
            <a:r>
              <a:rPr lang="cs-CZ" sz="1800" dirty="0">
                <a:effectLst/>
                <a:latin typeface="Times New Roman" panose="02020603050405020304" pitchFamily="18" charset="0"/>
                <a:ea typeface="Calibri" panose="020F0502020204030204" pitchFamily="34" charset="0"/>
              </a:rPr>
              <a:t>, drama: </a:t>
            </a:r>
            <a:r>
              <a:rPr lang="he-IL" sz="1800" dirty="0">
                <a:effectLst/>
                <a:latin typeface="Times New Roman" panose="02020603050405020304" pitchFamily="18" charset="0"/>
                <a:ea typeface="Calibri" panose="020F0502020204030204" pitchFamily="34" charset="0"/>
              </a:rPr>
              <a:t>מלוכת שאול</a:t>
            </a:r>
          </a:p>
          <a:p>
            <a:r>
              <a:rPr lang="cs-CZ" sz="1800" dirty="0">
                <a:effectLst/>
                <a:latin typeface="Times New Roman" panose="02020603050405020304" pitchFamily="18" charset="0"/>
                <a:ea typeface="Calibri" panose="020F0502020204030204" pitchFamily="34" charset="0"/>
              </a:rPr>
              <a:t>Áron </a:t>
            </a:r>
            <a:r>
              <a:rPr lang="cs-CZ" sz="1800" dirty="0" err="1">
                <a:effectLst/>
                <a:latin typeface="Times New Roman" panose="02020603050405020304" pitchFamily="18" charset="0"/>
                <a:ea typeface="Calibri" panose="020F0502020204030204" pitchFamily="34" charset="0"/>
              </a:rPr>
              <a:t>Wolfsohn</a:t>
            </a:r>
            <a:r>
              <a:rPr lang="cs-CZ" sz="1800" dirty="0">
                <a:effectLst/>
                <a:latin typeface="Times New Roman" panose="02020603050405020304" pitchFamily="18" charset="0"/>
                <a:ea typeface="Calibri" panose="020F0502020204030204" pitchFamily="34" charset="0"/>
              </a:rPr>
              <a:t>-Halle </a:t>
            </a:r>
            <a:r>
              <a:rPr lang="cs-CZ" sz="1800" i="1" dirty="0" err="1">
                <a:effectLst/>
                <a:latin typeface="Times New Roman" panose="02020603050405020304" pitchFamily="18" charset="0"/>
                <a:ea typeface="Calibri" panose="020F0502020204030204" pitchFamily="34" charset="0"/>
              </a:rPr>
              <a:t>Sichat</a:t>
            </a:r>
            <a:r>
              <a:rPr lang="cs-CZ" sz="1800" i="1"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be-erec</a:t>
            </a:r>
            <a:r>
              <a:rPr lang="cs-CZ" sz="1800" i="1" dirty="0">
                <a:effectLst/>
                <a:latin typeface="Times New Roman" panose="02020603050405020304" pitchFamily="18" charset="0"/>
                <a:ea typeface="Calibri" panose="020F0502020204030204" pitchFamily="34" charset="0"/>
              </a:rPr>
              <a:t> ha-</a:t>
            </a:r>
            <a:r>
              <a:rPr lang="cs-CZ" sz="1800" i="1" dirty="0" err="1">
                <a:effectLst/>
                <a:latin typeface="Times New Roman" panose="02020603050405020304" pitchFamily="18" charset="0"/>
                <a:ea typeface="Calibri" panose="020F0502020204030204" pitchFamily="34" charset="0"/>
              </a:rPr>
              <a:t>chajim</a:t>
            </a:r>
            <a:r>
              <a:rPr lang="cs-CZ" sz="1800" i="1" dirty="0">
                <a:latin typeface="Times New Roman" panose="02020603050405020304" pitchFamily="18" charset="0"/>
                <a:ea typeface="Calibri" panose="020F0502020204030204" pitchFamily="34" charset="0"/>
              </a:rPr>
              <a:t> </a:t>
            </a:r>
            <a:r>
              <a:rPr lang="cs-CZ" sz="1800" dirty="0">
                <a:latin typeface="Times New Roman" panose="02020603050405020304" pitchFamily="18" charset="0"/>
                <a:ea typeface="Calibri" panose="020F0502020204030204" pitchFamily="34" charset="0"/>
              </a:rPr>
              <a:t>(</a:t>
            </a:r>
            <a:r>
              <a:rPr lang="he-IL" sz="1800" dirty="0">
                <a:latin typeface="Times New Roman" panose="02020603050405020304" pitchFamily="18" charset="0"/>
                <a:ea typeface="Calibri" panose="020F0502020204030204" pitchFamily="34" charset="0"/>
              </a:rPr>
              <a:t>שיחה מארץ החיים</a:t>
            </a:r>
            <a:r>
              <a:rPr lang="cs-CZ" sz="1800" dirty="0">
                <a:latin typeface="Times New Roman" panose="02020603050405020304" pitchFamily="18" charset="0"/>
                <a:ea typeface="Calibri" panose="020F0502020204030204" pitchFamily="34" charset="0"/>
              </a:rPr>
              <a:t>)</a:t>
            </a:r>
            <a:endParaRPr lang="he-IL" sz="1800" dirty="0">
              <a:latin typeface="Times New Roman" panose="02020603050405020304" pitchFamily="18" charset="0"/>
              <a:ea typeface="Calibri" panose="020F0502020204030204" pitchFamily="34" charset="0"/>
            </a:endParaRPr>
          </a:p>
          <a:p>
            <a:endParaRPr lang="cs-CZ"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5230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69E264-B5E4-4673-8AAD-4911336B11B0}"/>
              </a:ext>
            </a:extLst>
          </p:cNvPr>
          <p:cNvSpPr>
            <a:spLocks noGrp="1"/>
          </p:cNvSpPr>
          <p:nvPr>
            <p:ph type="title"/>
          </p:nvPr>
        </p:nvSpPr>
        <p:spPr>
          <a:xfrm>
            <a:off x="4965430" y="629266"/>
            <a:ext cx="6586491" cy="1676603"/>
          </a:xfrm>
        </p:spPr>
        <p:txBody>
          <a:bodyPr>
            <a:normAutofit/>
          </a:bodyPr>
          <a:lstStyle/>
          <a:p>
            <a:r>
              <a:rPr lang="cs-CZ" sz="5400"/>
              <a:t>Moše Chajim Luzzatto (</a:t>
            </a:r>
            <a:r>
              <a:rPr lang="he-IL" sz="5400"/>
              <a:t>רמח''ל</a:t>
            </a:r>
            <a:r>
              <a:rPr lang="cs-CZ" sz="5400"/>
              <a:t>, 1707-1746)</a:t>
            </a:r>
          </a:p>
        </p:txBody>
      </p:sp>
      <p:sp>
        <p:nvSpPr>
          <p:cNvPr id="4104" name="Content Placeholder 4101">
            <a:extLst>
              <a:ext uri="{FF2B5EF4-FFF2-40B4-BE49-F238E27FC236}">
                <a16:creationId xmlns:a16="http://schemas.microsoft.com/office/drawing/2014/main" id="{9AC0C02B-A5B3-441D-B665-C1CEF4697183}"/>
              </a:ext>
            </a:extLst>
          </p:cNvPr>
          <p:cNvSpPr>
            <a:spLocks noGrp="1"/>
          </p:cNvSpPr>
          <p:nvPr>
            <p:ph idx="1"/>
          </p:nvPr>
        </p:nvSpPr>
        <p:spPr>
          <a:xfrm>
            <a:off x="4965431" y="2438400"/>
            <a:ext cx="6586489" cy="3785419"/>
          </a:xfrm>
        </p:spPr>
        <p:txBody>
          <a:bodyPr>
            <a:normAutofit/>
          </a:bodyPr>
          <a:lstStyle/>
          <a:p>
            <a:pPr marL="0" indent="0" algn="l">
              <a:buNone/>
            </a:pPr>
            <a:r>
              <a:rPr lang="cs-CZ" sz="1600" b="1" dirty="0">
                <a:solidFill>
                  <a:srgbClr val="000000"/>
                </a:solidFill>
                <a:latin typeface="Arial" panose="020B0604020202020204" pitchFamily="34" charset="0"/>
              </a:rPr>
              <a:t>Amsterdam, 1743</a:t>
            </a:r>
          </a:p>
          <a:p>
            <a:pPr marL="0" indent="0" algn="l">
              <a:buNone/>
            </a:pPr>
            <a:endParaRPr lang="cs-CZ" sz="1600" b="1" dirty="0">
              <a:solidFill>
                <a:srgbClr val="000000"/>
              </a:solidFill>
              <a:latin typeface="Arial" panose="020B0604020202020204" pitchFamily="34" charset="0"/>
            </a:endParaRPr>
          </a:p>
          <a:p>
            <a:pPr marL="0" indent="0" algn="l">
              <a:buNone/>
            </a:pPr>
            <a:r>
              <a:rPr lang="cs-CZ" sz="1600" b="1" dirty="0">
                <a:solidFill>
                  <a:srgbClr val="000000"/>
                </a:solidFill>
                <a:latin typeface="Arial" panose="020B0604020202020204" pitchFamily="34" charset="0"/>
              </a:rPr>
              <a:t>Alegorie boje mezi dobrými a špatnými vlastnostmi, mezi pravdou a lží.  </a:t>
            </a:r>
            <a:endParaRPr lang="en-US" sz="2400" dirty="0"/>
          </a:p>
        </p:txBody>
      </p:sp>
      <p:pic>
        <p:nvPicPr>
          <p:cNvPr id="4098" name="Picture 2" descr="Obsah obrázku text, účtenka&#10;&#10;Popis byl vytvořen automaticky">
            <a:extLst>
              <a:ext uri="{FF2B5EF4-FFF2-40B4-BE49-F238E27FC236}">
                <a16:creationId xmlns:a16="http://schemas.microsoft.com/office/drawing/2014/main" id="{A694A7A0-5AFD-4682-9A22-47490C0FDE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2"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60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64ABD1-7E3C-60F0-2C6F-044293705B3F}"/>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750618BC-7BB0-7B87-C3D5-0EACB12B08F5}"/>
              </a:ext>
            </a:extLst>
          </p:cNvPr>
          <p:cNvPicPr>
            <a:picLocks noGrp="1" noChangeAspect="1"/>
          </p:cNvPicPr>
          <p:nvPr>
            <p:ph idx="1"/>
          </p:nvPr>
        </p:nvPicPr>
        <p:blipFill>
          <a:blip r:embed="rId2"/>
          <a:stretch>
            <a:fillRect/>
          </a:stretch>
        </p:blipFill>
        <p:spPr>
          <a:xfrm>
            <a:off x="-107848" y="1"/>
            <a:ext cx="12299848" cy="7430294"/>
          </a:xfrm>
          <a:prstGeom prst="rect">
            <a:avLst/>
          </a:prstGeom>
        </p:spPr>
      </p:pic>
    </p:spTree>
    <p:extLst>
      <p:ext uri="{BB962C8B-B14F-4D97-AF65-F5344CB8AC3E}">
        <p14:creationId xmlns:p14="http://schemas.microsoft.com/office/powerpoint/2010/main" val="527176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1FF93B2-37FB-4363-9F7A-14E411A0E8AA}"/>
              </a:ext>
            </a:extLst>
          </p:cNvPr>
          <p:cNvSpPr>
            <a:spLocks noGrp="1"/>
          </p:cNvSpPr>
          <p:nvPr>
            <p:ph type="title"/>
          </p:nvPr>
        </p:nvSpPr>
        <p:spPr>
          <a:xfrm>
            <a:off x="630936" y="640080"/>
            <a:ext cx="4818888" cy="1481328"/>
          </a:xfrm>
        </p:spPr>
        <p:txBody>
          <a:bodyPr anchor="b">
            <a:normAutofit/>
          </a:bodyPr>
          <a:lstStyle/>
          <a:p>
            <a:r>
              <a:rPr lang="cs-CZ" sz="3000"/>
              <a:t>Haličská haskala (1820-1860)</a:t>
            </a:r>
            <a:br>
              <a:rPr lang="cs-CZ" sz="3000"/>
            </a:br>
            <a:endParaRPr lang="cs-CZ" sz="3000"/>
          </a:p>
        </p:txBody>
      </p:sp>
      <p:sp>
        <p:nvSpPr>
          <p:cNvPr id="513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DE23FA52-8849-46AE-BE65-48F5B5EAC8BE}"/>
              </a:ext>
            </a:extLst>
          </p:cNvPr>
          <p:cNvSpPr>
            <a:spLocks noGrp="1"/>
          </p:cNvSpPr>
          <p:nvPr>
            <p:ph idx="1"/>
          </p:nvPr>
        </p:nvSpPr>
        <p:spPr>
          <a:xfrm>
            <a:off x="630936" y="2660904"/>
            <a:ext cx="4818888" cy="3547872"/>
          </a:xfrm>
        </p:spPr>
        <p:txBody>
          <a:bodyPr anchor="t">
            <a:normAutofit/>
          </a:bodyPr>
          <a:lstStyle/>
          <a:p>
            <a:r>
              <a:rPr lang="cs-CZ" sz="2200" dirty="0" err="1"/>
              <a:t>Naftali</a:t>
            </a:r>
            <a:r>
              <a:rPr lang="cs-CZ" sz="2200" dirty="0"/>
              <a:t> Herz </a:t>
            </a:r>
            <a:r>
              <a:rPr lang="cs-CZ" sz="2200" dirty="0" err="1"/>
              <a:t>Homberg</a:t>
            </a:r>
            <a:endParaRPr lang="cs-CZ" sz="2200" dirty="0"/>
          </a:p>
          <a:p>
            <a:r>
              <a:rPr lang="cs-CZ" sz="2200" dirty="0"/>
              <a:t>Mendel M. </a:t>
            </a:r>
            <a:r>
              <a:rPr lang="cs-CZ" sz="2200" dirty="0" err="1"/>
              <a:t>Levin</a:t>
            </a:r>
            <a:endParaRPr lang="cs-CZ" sz="2200" dirty="0"/>
          </a:p>
          <a:p>
            <a:r>
              <a:rPr lang="cs-CZ" sz="2200" dirty="0"/>
              <a:t>Šalom </a:t>
            </a:r>
            <a:r>
              <a:rPr lang="cs-CZ" sz="2200" dirty="0" err="1"/>
              <a:t>Kohen</a:t>
            </a:r>
            <a:r>
              <a:rPr lang="cs-CZ" sz="2200" dirty="0"/>
              <a:t> – </a:t>
            </a:r>
            <a:r>
              <a:rPr lang="cs-CZ" sz="2200" i="1" dirty="0" err="1"/>
              <a:t>Bikurej</a:t>
            </a:r>
            <a:r>
              <a:rPr lang="cs-CZ" sz="2200" i="1" dirty="0"/>
              <a:t> ha-</a:t>
            </a:r>
            <a:r>
              <a:rPr lang="cs-CZ" sz="2200" i="1" dirty="0" err="1"/>
              <a:t>itim</a:t>
            </a:r>
            <a:r>
              <a:rPr lang="cs-CZ" sz="2200" i="1" dirty="0"/>
              <a:t> </a:t>
            </a:r>
            <a:r>
              <a:rPr lang="cs-CZ" sz="2200" dirty="0"/>
              <a:t>(1820-1831)</a:t>
            </a:r>
          </a:p>
          <a:p>
            <a:r>
              <a:rPr lang="cs-CZ" sz="2200" i="1" dirty="0" err="1"/>
              <a:t>Kerem</a:t>
            </a:r>
            <a:r>
              <a:rPr lang="cs-CZ" sz="2200" i="1" dirty="0"/>
              <a:t> </a:t>
            </a:r>
            <a:r>
              <a:rPr lang="cs-CZ" sz="2200" i="1" dirty="0" err="1"/>
              <a:t>chemed</a:t>
            </a:r>
            <a:r>
              <a:rPr lang="cs-CZ" sz="2200" i="1" dirty="0"/>
              <a:t> </a:t>
            </a:r>
            <a:r>
              <a:rPr lang="cs-CZ" sz="2200" dirty="0"/>
              <a:t>(1833-1856)</a:t>
            </a:r>
          </a:p>
          <a:p>
            <a:r>
              <a:rPr lang="cs-CZ" sz="2200" dirty="0" err="1"/>
              <a:t>Nachman</a:t>
            </a:r>
            <a:r>
              <a:rPr lang="cs-CZ" sz="2200" dirty="0"/>
              <a:t> </a:t>
            </a:r>
            <a:r>
              <a:rPr lang="cs-CZ" sz="2200" dirty="0" err="1"/>
              <a:t>Krochmal</a:t>
            </a:r>
            <a:r>
              <a:rPr lang="cs-CZ" sz="2200" dirty="0"/>
              <a:t> (1785-1840)</a:t>
            </a:r>
          </a:p>
          <a:p>
            <a:r>
              <a:rPr lang="cs-CZ" sz="2200" dirty="0" err="1"/>
              <a:t>Šlomo</a:t>
            </a:r>
            <a:r>
              <a:rPr lang="cs-CZ" sz="2200" dirty="0"/>
              <a:t> Juda </a:t>
            </a:r>
            <a:r>
              <a:rPr lang="cs-CZ" sz="2200" dirty="0" err="1"/>
              <a:t>Rappopport</a:t>
            </a:r>
            <a:endParaRPr lang="cs-CZ" sz="2200" dirty="0"/>
          </a:p>
        </p:txBody>
      </p:sp>
      <p:pic>
        <p:nvPicPr>
          <p:cNvPr id="5122" name="Picture 2">
            <a:extLst>
              <a:ext uri="{FF2B5EF4-FFF2-40B4-BE49-F238E27FC236}">
                <a16:creationId xmlns:a16="http://schemas.microsoft.com/office/drawing/2014/main" id="{A57D878B-00F7-422D-93EC-F4C50E7475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25094" y="640080"/>
            <a:ext cx="3806875"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922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29A9ABB9-3FE5-49D5-B8B3-4489C4CE4F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300"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7174" name="Picture 6">
            <a:extLst>
              <a:ext uri="{FF2B5EF4-FFF2-40B4-BE49-F238E27FC236}">
                <a16:creationId xmlns:a16="http://schemas.microsoft.com/office/drawing/2014/main" id="{3100E661-4572-4C42-8135-449051608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282700"/>
            <a:ext cx="3592513" cy="4454525"/>
          </a:xfrm>
          <a:prstGeom prst="rect">
            <a:avLst/>
          </a:prstGeom>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FDA10A26-A3EB-4E62-992E-494769E2432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94188" y="1282700"/>
            <a:ext cx="3597275" cy="4454525"/>
          </a:xfrm>
          <a:prstGeom prst="rect">
            <a:avLst/>
          </a:prstGeom>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0C512C25-E0C7-44DF-8A27-FBE67051B2BD}"/>
              </a:ext>
            </a:extLst>
          </p:cNvPr>
          <p:cNvSpPr>
            <a:spLocks noGrp="1"/>
          </p:cNvSpPr>
          <p:nvPr>
            <p:ph type="title"/>
          </p:nvPr>
        </p:nvSpPr>
        <p:spPr>
          <a:xfrm>
            <a:off x="8540496" y="1282700"/>
            <a:ext cx="2799907" cy="4455416"/>
          </a:xfrm>
        </p:spPr>
        <p:txBody>
          <a:bodyPr anchor="ctr">
            <a:normAutofit/>
          </a:bodyPr>
          <a:lstStyle/>
          <a:p>
            <a:r>
              <a:rPr lang="cs-CZ" sz="4000" dirty="0" err="1"/>
              <a:t>Šelomo</a:t>
            </a:r>
            <a:r>
              <a:rPr lang="cs-CZ" sz="4000" dirty="0"/>
              <a:t> Juda </a:t>
            </a:r>
            <a:r>
              <a:rPr lang="cs-CZ" sz="4000" dirty="0" err="1"/>
              <a:t>Rapoport</a:t>
            </a:r>
            <a:br>
              <a:rPr lang="cs-CZ" sz="4000" dirty="0"/>
            </a:br>
            <a:endParaRPr lang="cs-CZ" sz="4000" dirty="0"/>
          </a:p>
        </p:txBody>
      </p:sp>
    </p:spTree>
    <p:extLst>
      <p:ext uri="{BB962C8B-B14F-4D97-AF65-F5344CB8AC3E}">
        <p14:creationId xmlns:p14="http://schemas.microsoft.com/office/powerpoint/2010/main" val="196825027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8"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E6D11DE-5DD2-4CE7-8205-F1E7868C061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Josef Perl (1773-1839)</a:t>
            </a:r>
          </a:p>
        </p:txBody>
      </p:sp>
      <p:cxnSp>
        <p:nvCxnSpPr>
          <p:cNvPr id="8199"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6" name="Picture 4" descr="Obsah obrázku text&#10;&#10;Popis byl vytvořen automaticky">
            <a:extLst>
              <a:ext uri="{FF2B5EF4-FFF2-40B4-BE49-F238E27FC236}">
                <a16:creationId xmlns:a16="http://schemas.microsoft.com/office/drawing/2014/main" id="{7B0B6F10-172F-4163-BF67-A790FB4E23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0406" y="2426818"/>
            <a:ext cx="2978239"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8200"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194" name="Picture 2" descr="Obsah obrázku text&#10;&#10;Popis byl vytvořen automaticky">
            <a:extLst>
              <a:ext uri="{FF2B5EF4-FFF2-40B4-BE49-F238E27FC236}">
                <a16:creationId xmlns:a16="http://schemas.microsoft.com/office/drawing/2014/main" id="{1FFC600F-E73C-4EA5-9DFF-07B890F2CEB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03959" y="2426818"/>
            <a:ext cx="3138145"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9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3599E13-9AF6-C470-415B-B2A959C673A3}"/>
              </a:ext>
            </a:extLst>
          </p:cNvPr>
          <p:cNvSpPr>
            <a:spLocks noGrp="1"/>
          </p:cNvSpPr>
          <p:nvPr>
            <p:ph idx="1"/>
          </p:nvPr>
        </p:nvSpPr>
        <p:spPr>
          <a:xfrm>
            <a:off x="64655" y="64654"/>
            <a:ext cx="11942618" cy="6793345"/>
          </a:xfrm>
        </p:spPr>
        <p:txBody>
          <a:bodyPr/>
          <a:lstStyle/>
          <a:p>
            <a:r>
              <a:rPr lang="cs-CZ" dirty="0"/>
              <a:t>Josef Perl, </a:t>
            </a:r>
            <a:r>
              <a:rPr lang="he-IL" dirty="0"/>
              <a:t>בוחן צדיק</a:t>
            </a:r>
            <a:endParaRPr lang="cs-CZ" dirty="0"/>
          </a:p>
          <a:p>
            <a:r>
              <a:rPr lang="cs-CZ" dirty="0" err="1"/>
              <a:t>Jicchak</a:t>
            </a:r>
            <a:r>
              <a:rPr lang="cs-CZ" dirty="0"/>
              <a:t> </a:t>
            </a:r>
            <a:r>
              <a:rPr lang="cs-CZ" dirty="0" err="1"/>
              <a:t>Erter</a:t>
            </a:r>
            <a:r>
              <a:rPr lang="cs-CZ" dirty="0"/>
              <a:t>, </a:t>
            </a:r>
            <a:r>
              <a:rPr lang="he-IL" dirty="0"/>
              <a:t>הצופה לבית ישראל</a:t>
            </a:r>
            <a:endParaRPr lang="cs-CZ" dirty="0"/>
          </a:p>
        </p:txBody>
      </p:sp>
    </p:spTree>
    <p:extLst>
      <p:ext uri="{BB962C8B-B14F-4D97-AF65-F5344CB8AC3E}">
        <p14:creationId xmlns:p14="http://schemas.microsoft.com/office/powerpoint/2010/main" val="378092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93CFAB-95E5-4243-9660-61358A6A8F26}"/>
              </a:ext>
            </a:extLst>
          </p:cNvPr>
          <p:cNvSpPr>
            <a:spLocks noGrp="1"/>
          </p:cNvSpPr>
          <p:nvPr>
            <p:ph type="title"/>
          </p:nvPr>
        </p:nvSpPr>
        <p:spPr/>
        <p:txBody>
          <a:bodyPr/>
          <a:lstStyle/>
          <a:p>
            <a:r>
              <a:rPr lang="cs-CZ" dirty="0"/>
              <a:t>Ruská </a:t>
            </a:r>
            <a:r>
              <a:rPr lang="cs-CZ" dirty="0" err="1"/>
              <a:t>haskala</a:t>
            </a:r>
            <a:r>
              <a:rPr lang="cs-CZ" dirty="0"/>
              <a:t> (1840-1881)</a:t>
            </a:r>
          </a:p>
        </p:txBody>
      </p:sp>
      <p:sp>
        <p:nvSpPr>
          <p:cNvPr id="3" name="Zástupný obsah 2">
            <a:extLst>
              <a:ext uri="{FF2B5EF4-FFF2-40B4-BE49-F238E27FC236}">
                <a16:creationId xmlns:a16="http://schemas.microsoft.com/office/drawing/2014/main" id="{31E7F70B-8F58-4EBC-B749-B09935C66853}"/>
              </a:ext>
            </a:extLst>
          </p:cNvPr>
          <p:cNvSpPr>
            <a:spLocks noGrp="1"/>
          </p:cNvSpPr>
          <p:nvPr>
            <p:ph idx="1"/>
          </p:nvPr>
        </p:nvSpPr>
        <p:spPr/>
        <p:txBody>
          <a:bodyPr/>
          <a:lstStyle/>
          <a:p>
            <a:r>
              <a:rPr lang="cs-CZ" dirty="0"/>
              <a:t>Litva (</a:t>
            </a:r>
            <a:r>
              <a:rPr lang="cs-CZ" dirty="0" err="1"/>
              <a:t>Vilna</a:t>
            </a:r>
            <a:r>
              <a:rPr lang="cs-CZ" dirty="0"/>
              <a:t>) a Bělorusko (Kamenec Podolský)</a:t>
            </a:r>
          </a:p>
          <a:p>
            <a:r>
              <a:rPr lang="cs-CZ" dirty="0" err="1"/>
              <a:t>Jicchak</a:t>
            </a:r>
            <a:r>
              <a:rPr lang="cs-CZ" dirty="0"/>
              <a:t> </a:t>
            </a:r>
            <a:r>
              <a:rPr lang="cs-CZ" dirty="0" err="1"/>
              <a:t>Dov</a:t>
            </a:r>
            <a:r>
              <a:rPr lang="cs-CZ" dirty="0"/>
              <a:t> (</a:t>
            </a:r>
            <a:r>
              <a:rPr lang="cs-CZ" dirty="0" err="1"/>
              <a:t>Baer</a:t>
            </a:r>
            <a:r>
              <a:rPr lang="cs-CZ" dirty="0"/>
              <a:t>) </a:t>
            </a:r>
            <a:r>
              <a:rPr lang="cs-CZ" dirty="0" err="1"/>
              <a:t>Levinsohn</a:t>
            </a:r>
            <a:r>
              <a:rPr lang="cs-CZ" dirty="0"/>
              <a:t> – </a:t>
            </a:r>
            <a:r>
              <a:rPr lang="he-IL"/>
              <a:t>תעודה </a:t>
            </a:r>
            <a:r>
              <a:rPr lang="he-IL" dirty="0"/>
              <a:t>בישראל, בית יהודה, זרובבל, אחיה השילוני החוזה</a:t>
            </a:r>
            <a:endParaRPr lang="cs-CZ" dirty="0"/>
          </a:p>
          <a:p>
            <a:r>
              <a:rPr lang="cs-CZ" dirty="0"/>
              <a:t>Poezie: </a:t>
            </a:r>
            <a:r>
              <a:rPr lang="cs-CZ" dirty="0" err="1"/>
              <a:t>Avraham</a:t>
            </a:r>
            <a:r>
              <a:rPr lang="cs-CZ" dirty="0"/>
              <a:t> </a:t>
            </a:r>
            <a:r>
              <a:rPr lang="cs-CZ" dirty="0" err="1"/>
              <a:t>Dov</a:t>
            </a:r>
            <a:r>
              <a:rPr lang="cs-CZ" dirty="0"/>
              <a:t> </a:t>
            </a:r>
            <a:r>
              <a:rPr lang="cs-CZ" dirty="0" err="1"/>
              <a:t>Lebensohn</a:t>
            </a:r>
            <a:r>
              <a:rPr lang="cs-CZ" dirty="0"/>
              <a:t> (Adam ha-</a:t>
            </a:r>
            <a:r>
              <a:rPr lang="cs-CZ" dirty="0" err="1"/>
              <a:t>Kohen</a:t>
            </a:r>
            <a:r>
              <a:rPr lang="cs-CZ" dirty="0"/>
              <a:t>) a </a:t>
            </a:r>
            <a:r>
              <a:rPr lang="cs-CZ" dirty="0" err="1"/>
              <a:t>Micha</a:t>
            </a:r>
            <a:r>
              <a:rPr lang="cs-CZ" dirty="0"/>
              <a:t> </a:t>
            </a:r>
            <a:r>
              <a:rPr lang="cs-CZ" dirty="0" err="1"/>
              <a:t>Lebensohn</a:t>
            </a:r>
            <a:r>
              <a:rPr lang="cs-CZ" dirty="0"/>
              <a:t> (</a:t>
            </a:r>
            <a:r>
              <a:rPr lang="cs-CZ" dirty="0" err="1"/>
              <a:t>Jael</a:t>
            </a:r>
            <a:r>
              <a:rPr lang="cs-CZ" dirty="0"/>
              <a:t> a </a:t>
            </a:r>
            <a:r>
              <a:rPr lang="cs-CZ" dirty="0" err="1"/>
              <a:t>Sísera</a:t>
            </a:r>
            <a:r>
              <a:rPr lang="cs-CZ" dirty="0"/>
              <a:t>, </a:t>
            </a:r>
            <a:r>
              <a:rPr lang="cs-CZ" dirty="0" err="1"/>
              <a:t>Niqmat</a:t>
            </a:r>
            <a:r>
              <a:rPr lang="cs-CZ" dirty="0"/>
              <a:t> </a:t>
            </a:r>
            <a:r>
              <a:rPr lang="cs-CZ" dirty="0" err="1"/>
              <a:t>Šimšon</a:t>
            </a:r>
            <a:r>
              <a:rPr lang="cs-CZ" dirty="0"/>
              <a:t>)</a:t>
            </a:r>
          </a:p>
          <a:p>
            <a:r>
              <a:rPr lang="cs-CZ" dirty="0"/>
              <a:t>Juda </a:t>
            </a:r>
            <a:r>
              <a:rPr lang="cs-CZ" dirty="0" err="1"/>
              <a:t>Leib</a:t>
            </a:r>
            <a:r>
              <a:rPr lang="cs-CZ" dirty="0"/>
              <a:t> </a:t>
            </a:r>
            <a:r>
              <a:rPr lang="cs-CZ" dirty="0" err="1"/>
              <a:t>Gordon</a:t>
            </a:r>
            <a:r>
              <a:rPr lang="cs-CZ" dirty="0"/>
              <a:t>: </a:t>
            </a:r>
            <a:r>
              <a:rPr lang="he-IL" dirty="0"/>
              <a:t>בין שיני אריות, במצולות ים, צדקיה בבית הפקודה, הקיצה עמי (1863), קוצו של יוד (1875)</a:t>
            </a:r>
            <a:endParaRPr lang="cs-CZ" dirty="0"/>
          </a:p>
        </p:txBody>
      </p:sp>
    </p:spTree>
    <p:extLst>
      <p:ext uri="{BB962C8B-B14F-4D97-AF65-F5344CB8AC3E}">
        <p14:creationId xmlns:p14="http://schemas.microsoft.com/office/powerpoint/2010/main" val="150171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0" y="0"/>
            <a:ext cx="11353800" cy="6176963"/>
          </a:xfrm>
        </p:spPr>
        <p:txBody>
          <a:bodyPr/>
          <a:lstStyle/>
          <a:p>
            <a:r>
              <a:rPr lang="cs-CZ" dirty="0">
                <a:hlinkClick r:id="rId2"/>
              </a:rPr>
              <a:t>http://www.haarchion.co.il/</a:t>
            </a:r>
            <a:endParaRPr lang="cs-CZ" dirty="0"/>
          </a:p>
          <a:p>
            <a:endParaRPr lang="cs-CZ" dirty="0"/>
          </a:p>
          <a:p>
            <a:r>
              <a:rPr lang="cs-CZ" dirty="0">
                <a:hlinkClick r:id="rId3"/>
              </a:rPr>
              <a:t>https://tarbutil.cet.ac.il/</a:t>
            </a:r>
            <a:endParaRPr lang="cs-CZ" dirty="0"/>
          </a:p>
          <a:p>
            <a:endParaRPr lang="cs-CZ" dirty="0"/>
          </a:p>
          <a:p>
            <a:r>
              <a:rPr lang="cs-CZ" dirty="0"/>
              <a:t>https://library.osu.edu/projects/hebrew-lexicon//</a:t>
            </a:r>
          </a:p>
        </p:txBody>
      </p:sp>
    </p:spTree>
    <p:extLst>
      <p:ext uri="{BB962C8B-B14F-4D97-AF65-F5344CB8AC3E}">
        <p14:creationId xmlns:p14="http://schemas.microsoft.com/office/powerpoint/2010/main" val="313228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6973" y="-1478"/>
            <a:ext cx="10515600" cy="1325563"/>
          </a:xfrm>
        </p:spPr>
        <p:txBody>
          <a:bodyPr/>
          <a:lstStyle/>
          <a:p>
            <a:r>
              <a:rPr lang="he-IL" dirty="0"/>
              <a:t>בהקדמה לספר "שירי בת ציון", כתב מיכ"ל: </a:t>
            </a:r>
            <a:endParaRPr lang="cs-CZ" dirty="0"/>
          </a:p>
        </p:txBody>
      </p:sp>
      <p:sp>
        <p:nvSpPr>
          <p:cNvPr id="3" name="Zástupný symbol pro obsah 2"/>
          <p:cNvSpPr>
            <a:spLocks noGrp="1"/>
          </p:cNvSpPr>
          <p:nvPr>
            <p:ph idx="1"/>
          </p:nvPr>
        </p:nvSpPr>
        <p:spPr/>
        <p:txBody>
          <a:bodyPr/>
          <a:lstStyle/>
          <a:p>
            <a:r>
              <a:rPr lang="he-IL" dirty="0"/>
              <a:t>ידידי הקורא, אשר עמך עמי ואלהיך אלהי, קומה נא ולכה עתה עמדי כי על כנפי שירי אל אדמת קודש אשאך היום (ואם גם בעלוה אדונים זולתנו הנה אך לנו היא כי בנהרי נחלי דם ודמע קנינו לנו את עפרות קדשה), שם מחזות שדי אראך מרמאות אלהים, מלך ביפיו, נביא בקדשו, חכם בחכמתו, גבור בגבורתו, ולוי בשירתו, גם מוצאי ערב ובקר על הררי ירושלים תחזינה עיניך, שם לקול מימי הירדן המפכים עוד לגדות אדמת קדש; לקול המית ארזי הלבנון אשר יניעו עוד ראשם על משבתי ציון, שם תסלח לקול המשורר קול מארץ יצפצף אשר קול מליו נחבאו בין קולות שדי אלה, ואולי תאצל לי גם ברכה כי שמתי לנכח פניך זכרוני קדש, זיכרון ימי קדומים, שחרות ימי בת עמנו. </a:t>
            </a:r>
            <a:endParaRPr lang="cs-CZ" dirty="0"/>
          </a:p>
        </p:txBody>
      </p:sp>
    </p:spTree>
    <p:extLst>
      <p:ext uri="{BB962C8B-B14F-4D97-AF65-F5344CB8AC3E}">
        <p14:creationId xmlns:p14="http://schemas.microsoft.com/office/powerpoint/2010/main" val="3172847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586" y="365125"/>
            <a:ext cx="9976945" cy="5948855"/>
          </a:xfrm>
        </p:spPr>
      </p:pic>
    </p:spTree>
    <p:extLst>
      <p:ext uri="{BB962C8B-B14F-4D97-AF65-F5344CB8AC3E}">
        <p14:creationId xmlns:p14="http://schemas.microsoft.com/office/powerpoint/2010/main" val="1750880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682724" y="-1902372"/>
            <a:ext cx="10826551" cy="13837122"/>
          </a:xfrm>
          <a:prstGeom prst="rect">
            <a:avLst/>
          </a:prstGeom>
        </p:spPr>
      </p:pic>
    </p:spTree>
    <p:extLst>
      <p:ext uri="{BB962C8B-B14F-4D97-AF65-F5344CB8AC3E}">
        <p14:creationId xmlns:p14="http://schemas.microsoft.com/office/powerpoint/2010/main" val="1812294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DDD7AA-E7C7-496B-8AC9-4949AFEC6610}"/>
              </a:ext>
            </a:extLst>
          </p:cNvPr>
          <p:cNvSpPr>
            <a:spLocks noGrp="1"/>
          </p:cNvSpPr>
          <p:nvPr>
            <p:ph type="title"/>
          </p:nvPr>
        </p:nvSpPr>
        <p:spPr/>
        <p:txBody>
          <a:bodyPr/>
          <a:lstStyle/>
          <a:p>
            <a:r>
              <a:rPr lang="cs-CZ" dirty="0"/>
              <a:t>Periodika</a:t>
            </a:r>
          </a:p>
        </p:txBody>
      </p:sp>
      <p:sp>
        <p:nvSpPr>
          <p:cNvPr id="3" name="Zástupný obsah 2">
            <a:extLst>
              <a:ext uri="{FF2B5EF4-FFF2-40B4-BE49-F238E27FC236}">
                <a16:creationId xmlns:a16="http://schemas.microsoft.com/office/drawing/2014/main" id="{0BEEDA6D-3D23-4990-A6E4-AFB1B9ED7A18}"/>
              </a:ext>
            </a:extLst>
          </p:cNvPr>
          <p:cNvSpPr>
            <a:spLocks noGrp="1"/>
          </p:cNvSpPr>
          <p:nvPr>
            <p:ph idx="1"/>
          </p:nvPr>
        </p:nvSpPr>
        <p:spPr/>
        <p:txBody>
          <a:bodyPr/>
          <a:lstStyle/>
          <a:p>
            <a:r>
              <a:rPr lang="cs-CZ" dirty="0"/>
              <a:t>Ha-</a:t>
            </a:r>
            <a:r>
              <a:rPr lang="cs-CZ" dirty="0" err="1"/>
              <a:t>Magid</a:t>
            </a:r>
            <a:r>
              <a:rPr lang="cs-CZ" dirty="0"/>
              <a:t> (1856)</a:t>
            </a:r>
          </a:p>
          <a:p>
            <a:r>
              <a:rPr lang="cs-CZ" dirty="0"/>
              <a:t>Ha-</a:t>
            </a:r>
            <a:r>
              <a:rPr lang="cs-CZ" dirty="0" err="1"/>
              <a:t>Melic</a:t>
            </a:r>
            <a:r>
              <a:rPr lang="cs-CZ" dirty="0"/>
              <a:t> (Oděsa, 1860)</a:t>
            </a:r>
          </a:p>
          <a:p>
            <a:r>
              <a:rPr lang="cs-CZ" dirty="0"/>
              <a:t>Ha-Karmel (</a:t>
            </a:r>
            <a:r>
              <a:rPr lang="cs-CZ" dirty="0" err="1"/>
              <a:t>Vilna</a:t>
            </a:r>
            <a:r>
              <a:rPr lang="cs-CZ" dirty="0"/>
              <a:t>, 1860)</a:t>
            </a:r>
          </a:p>
          <a:p>
            <a:r>
              <a:rPr lang="cs-CZ" dirty="0"/>
              <a:t>Ha-</a:t>
            </a:r>
            <a:r>
              <a:rPr lang="cs-CZ" dirty="0" err="1"/>
              <a:t>Cfira</a:t>
            </a:r>
            <a:r>
              <a:rPr lang="cs-CZ" dirty="0"/>
              <a:t> (Varšava, 1862)</a:t>
            </a:r>
          </a:p>
          <a:p>
            <a:r>
              <a:rPr lang="cs-CZ" dirty="0"/>
              <a:t>Ha-</a:t>
            </a:r>
            <a:r>
              <a:rPr lang="cs-CZ" dirty="0" err="1"/>
              <a:t>Šachar</a:t>
            </a:r>
            <a:r>
              <a:rPr lang="cs-CZ" dirty="0"/>
              <a:t> (1864-84)</a:t>
            </a:r>
          </a:p>
          <a:p>
            <a:r>
              <a:rPr lang="cs-CZ" dirty="0"/>
              <a:t>Ha-</a:t>
            </a:r>
            <a:r>
              <a:rPr lang="cs-CZ" dirty="0" err="1"/>
              <a:t>Boker</a:t>
            </a:r>
            <a:r>
              <a:rPr lang="cs-CZ" dirty="0"/>
              <a:t> </a:t>
            </a:r>
            <a:r>
              <a:rPr lang="cs-CZ" dirty="0" err="1"/>
              <a:t>or</a:t>
            </a:r>
            <a:r>
              <a:rPr lang="cs-CZ" dirty="0"/>
              <a:t> (1876-86)</a:t>
            </a:r>
          </a:p>
          <a:p>
            <a:r>
              <a:rPr lang="cs-CZ" dirty="0"/>
              <a:t>Literární kritikové: </a:t>
            </a:r>
            <a:r>
              <a:rPr lang="cs-CZ" dirty="0" err="1"/>
              <a:t>Avraham</a:t>
            </a:r>
            <a:r>
              <a:rPr lang="cs-CZ" dirty="0"/>
              <a:t> </a:t>
            </a:r>
            <a:r>
              <a:rPr lang="cs-CZ" dirty="0" err="1"/>
              <a:t>Kovner</a:t>
            </a:r>
            <a:r>
              <a:rPr lang="cs-CZ" dirty="0"/>
              <a:t> a </a:t>
            </a:r>
            <a:r>
              <a:rPr lang="cs-CZ" dirty="0" err="1"/>
              <a:t>Avraham</a:t>
            </a:r>
            <a:r>
              <a:rPr lang="cs-CZ" dirty="0"/>
              <a:t> </a:t>
            </a:r>
            <a:r>
              <a:rPr lang="cs-CZ" dirty="0" err="1"/>
              <a:t>Paperna</a:t>
            </a:r>
            <a:endParaRPr lang="cs-CZ" dirty="0"/>
          </a:p>
        </p:txBody>
      </p:sp>
    </p:spTree>
    <p:extLst>
      <p:ext uri="{BB962C8B-B14F-4D97-AF65-F5344CB8AC3E}">
        <p14:creationId xmlns:p14="http://schemas.microsoft.com/office/powerpoint/2010/main" val="1849713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720737F-DED4-4E11-B6CD-58A68C1FE87C}"/>
              </a:ext>
            </a:extLst>
          </p:cNvPr>
          <p:cNvSpPr>
            <a:spLocks noGrp="1"/>
          </p:cNvSpPr>
          <p:nvPr>
            <p:ph type="title"/>
          </p:nvPr>
        </p:nvSpPr>
        <p:spPr>
          <a:xfrm>
            <a:off x="640080" y="325369"/>
            <a:ext cx="4368602" cy="1956841"/>
          </a:xfrm>
        </p:spPr>
        <p:txBody>
          <a:bodyPr anchor="b">
            <a:normAutofit/>
          </a:bodyPr>
          <a:lstStyle/>
          <a:p>
            <a:r>
              <a:rPr lang="cs-CZ" sz="5400" dirty="0"/>
              <a:t>Próza</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8ED0C57-8D93-4C44-9711-F516C34A3CDD}"/>
              </a:ext>
            </a:extLst>
          </p:cNvPr>
          <p:cNvSpPr>
            <a:spLocks noGrp="1"/>
          </p:cNvSpPr>
          <p:nvPr>
            <p:ph idx="1"/>
          </p:nvPr>
        </p:nvSpPr>
        <p:spPr>
          <a:xfrm>
            <a:off x="640080" y="2872899"/>
            <a:ext cx="4243589" cy="3320668"/>
          </a:xfrm>
        </p:spPr>
        <p:txBody>
          <a:bodyPr>
            <a:normAutofit/>
          </a:bodyPr>
          <a:lstStyle/>
          <a:p>
            <a:r>
              <a:rPr lang="cs-CZ" sz="2200" dirty="0"/>
              <a:t>Autobiografie, novela a poema</a:t>
            </a:r>
          </a:p>
          <a:p>
            <a:r>
              <a:rPr lang="cs-CZ" sz="2200" dirty="0"/>
              <a:t>M. A. G</a:t>
            </a:r>
            <a:r>
              <a:rPr lang="de-DE" sz="2200" dirty="0" err="1"/>
              <a:t>ünsburg</a:t>
            </a:r>
            <a:r>
              <a:rPr lang="de-DE" sz="2200" dirty="0"/>
              <a:t>, </a:t>
            </a:r>
            <a:r>
              <a:rPr lang="de-DE" sz="2200" i="1" dirty="0" err="1"/>
              <a:t>Aviezer</a:t>
            </a:r>
            <a:endParaRPr lang="de-DE" sz="2200" dirty="0"/>
          </a:p>
          <a:p>
            <a:r>
              <a:rPr lang="de-DE" sz="2200" dirty="0" err="1"/>
              <a:t>Avraham</a:t>
            </a:r>
            <a:r>
              <a:rPr lang="de-DE" sz="2200" dirty="0"/>
              <a:t> </a:t>
            </a:r>
            <a:r>
              <a:rPr lang="de-DE" sz="2200" dirty="0" err="1"/>
              <a:t>Mapu</a:t>
            </a:r>
            <a:r>
              <a:rPr lang="de-DE" sz="2200" dirty="0"/>
              <a:t>: </a:t>
            </a:r>
            <a:r>
              <a:rPr lang="he-IL" sz="2200" dirty="0"/>
              <a:t>אהבת ציון</a:t>
            </a:r>
            <a:r>
              <a:rPr lang="cs-CZ" sz="2200" dirty="0"/>
              <a:t> (1853), </a:t>
            </a:r>
            <a:r>
              <a:rPr lang="he-IL" sz="2200" dirty="0"/>
              <a:t>עיט צבועה</a:t>
            </a:r>
            <a:r>
              <a:rPr lang="cs-CZ" sz="2200" dirty="0"/>
              <a:t> (3. díly, 1857-69)</a:t>
            </a:r>
          </a:p>
          <a:p>
            <a:r>
              <a:rPr lang="cs-CZ" sz="2200" dirty="0"/>
              <a:t>Moše </a:t>
            </a:r>
            <a:r>
              <a:rPr lang="cs-CZ" sz="2200" dirty="0" err="1"/>
              <a:t>Leib</a:t>
            </a:r>
            <a:r>
              <a:rPr lang="cs-CZ" sz="2200" dirty="0"/>
              <a:t> </a:t>
            </a:r>
            <a:r>
              <a:rPr lang="cs-CZ" sz="2200" dirty="0" err="1"/>
              <a:t>Lilienblum</a:t>
            </a:r>
            <a:r>
              <a:rPr lang="cs-CZ" sz="2200" dirty="0"/>
              <a:t>, </a:t>
            </a:r>
            <a:r>
              <a:rPr lang="he-IL" sz="2200" dirty="0"/>
              <a:t>עולם התוהו </a:t>
            </a:r>
            <a:r>
              <a:rPr lang="cs-CZ" sz="2200" dirty="0"/>
              <a:t> (1873)</a:t>
            </a:r>
          </a:p>
          <a:p>
            <a:r>
              <a:rPr lang="cs-CZ" sz="2200" dirty="0" err="1"/>
              <a:t>Achad</a:t>
            </a:r>
            <a:r>
              <a:rPr lang="cs-CZ" sz="2200" dirty="0"/>
              <a:t> </a:t>
            </a:r>
            <a:r>
              <a:rPr lang="cs-CZ" sz="2200" dirty="0" err="1"/>
              <a:t>Haam</a:t>
            </a:r>
            <a:r>
              <a:rPr lang="cs-CZ" sz="2200" dirty="0"/>
              <a:t> (</a:t>
            </a:r>
            <a:r>
              <a:rPr lang="cs-CZ" sz="2200" dirty="0" err="1"/>
              <a:t>Ašer</a:t>
            </a:r>
            <a:r>
              <a:rPr lang="cs-CZ" sz="2200" dirty="0"/>
              <a:t> </a:t>
            </a:r>
            <a:r>
              <a:rPr lang="cs-CZ" sz="2200" dirty="0" err="1"/>
              <a:t>Ginsberg</a:t>
            </a:r>
            <a:r>
              <a:rPr lang="cs-CZ" sz="2200" dirty="0"/>
              <a:t>, 1856-1927)</a:t>
            </a:r>
          </a:p>
        </p:txBody>
      </p:sp>
      <p:pic>
        <p:nvPicPr>
          <p:cNvPr id="9218" name="Picture 2" descr="Achad ha-Am na dobové fotografii">
            <a:extLst>
              <a:ext uri="{FF2B5EF4-FFF2-40B4-BE49-F238E27FC236}">
                <a16:creationId xmlns:a16="http://schemas.microsoft.com/office/drawing/2014/main" id="{7A4F48F7-3D33-438F-B901-42948C40BD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25" b="274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844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B7383C3-7FBB-40A4-BC0D-ADD32F078DAE}"/>
              </a:ext>
            </a:extLst>
          </p:cNvPr>
          <p:cNvSpPr>
            <a:spLocks noGrp="1"/>
          </p:cNvSpPr>
          <p:nvPr>
            <p:ph type="title"/>
          </p:nvPr>
        </p:nvSpPr>
        <p:spPr>
          <a:xfrm>
            <a:off x="5297762" y="329184"/>
            <a:ext cx="6251110" cy="1783080"/>
          </a:xfrm>
        </p:spPr>
        <p:txBody>
          <a:bodyPr anchor="b">
            <a:normAutofit/>
          </a:bodyPr>
          <a:lstStyle/>
          <a:p>
            <a:r>
              <a:rPr lang="cs-CZ" sz="3800"/>
              <a:t>Šolem Jankev Abrahamovič (Mendele Mocher Sforim, 1836-1917)</a:t>
            </a:r>
          </a:p>
        </p:txBody>
      </p:sp>
      <p:pic>
        <p:nvPicPr>
          <p:cNvPr id="10242" name="Picture 2">
            <a:extLst>
              <a:ext uri="{FF2B5EF4-FFF2-40B4-BE49-F238E27FC236}">
                <a16:creationId xmlns:a16="http://schemas.microsoft.com/office/drawing/2014/main" id="{9B78302E-A449-49C9-9D58-84C01B90D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59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6" name="Content Placeholder 10245">
            <a:extLst>
              <a:ext uri="{FF2B5EF4-FFF2-40B4-BE49-F238E27FC236}">
                <a16:creationId xmlns:a16="http://schemas.microsoft.com/office/drawing/2014/main" id="{9D3D7F7A-2D60-4DB3-9D96-488929492508}"/>
              </a:ext>
            </a:extLst>
          </p:cNvPr>
          <p:cNvSpPr>
            <a:spLocks noGrp="1"/>
          </p:cNvSpPr>
          <p:nvPr>
            <p:ph idx="1"/>
          </p:nvPr>
        </p:nvSpPr>
        <p:spPr>
          <a:xfrm>
            <a:off x="5297762" y="2706624"/>
            <a:ext cx="6251110" cy="3483864"/>
          </a:xfrm>
        </p:spPr>
        <p:txBody>
          <a:bodyPr>
            <a:normAutofit/>
          </a:bodyPr>
          <a:lstStyle/>
          <a:p>
            <a:r>
              <a:rPr lang="he-IL" sz="2200" dirty="0"/>
              <a:t>ספר הקבצנים</a:t>
            </a:r>
          </a:p>
          <a:p>
            <a:r>
              <a:rPr lang="he-IL" sz="2200" dirty="0"/>
              <a:t>מסעות בנימין השלישי</a:t>
            </a:r>
          </a:p>
          <a:p>
            <a:r>
              <a:rPr lang="cs-CZ" sz="2200" dirty="0"/>
              <a:t>Tvůrce „ha-</a:t>
            </a:r>
            <a:r>
              <a:rPr lang="cs-CZ" sz="2200" dirty="0" err="1"/>
              <a:t>Nusach</a:t>
            </a:r>
            <a:r>
              <a:rPr lang="cs-CZ" sz="2200" dirty="0"/>
              <a:t>“, moderního </a:t>
            </a:r>
            <a:r>
              <a:rPr lang="cs-CZ" sz="2200"/>
              <a:t>jazyka literatury.</a:t>
            </a:r>
            <a:endParaRPr lang="en-US" sz="2200" dirty="0"/>
          </a:p>
        </p:txBody>
      </p:sp>
    </p:spTree>
    <p:extLst>
      <p:ext uri="{BB962C8B-B14F-4D97-AF65-F5344CB8AC3E}">
        <p14:creationId xmlns:p14="http://schemas.microsoft.com/office/powerpoint/2010/main" val="181603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DDFFA04-204E-4D6E-B5CB-A2F4E7B5555A}"/>
              </a:ext>
            </a:extLst>
          </p:cNvPr>
          <p:cNvSpPr>
            <a:spLocks noGrp="1"/>
          </p:cNvSpPr>
          <p:nvPr>
            <p:ph type="title"/>
          </p:nvPr>
        </p:nvSpPr>
        <p:spPr>
          <a:xfrm>
            <a:off x="640080" y="325369"/>
            <a:ext cx="4368602" cy="1956841"/>
          </a:xfrm>
        </p:spPr>
        <p:txBody>
          <a:bodyPr anchor="b">
            <a:normAutofit/>
          </a:bodyPr>
          <a:lstStyle/>
          <a:p>
            <a:r>
              <a:rPr lang="cs-CZ" sz="4200" dirty="0" err="1"/>
              <a:t>Micha</a:t>
            </a:r>
            <a:r>
              <a:rPr lang="cs-CZ" sz="4200" dirty="0"/>
              <a:t> Josef </a:t>
            </a:r>
            <a:r>
              <a:rPr lang="cs-CZ" sz="4200" dirty="0" err="1"/>
              <a:t>Berdičevsky</a:t>
            </a:r>
            <a:r>
              <a:rPr lang="cs-CZ" sz="4200" dirty="0"/>
              <a:t> (Josef bin </a:t>
            </a:r>
            <a:r>
              <a:rPr lang="cs-CZ" sz="4200" dirty="0" err="1"/>
              <a:t>Gurjon</a:t>
            </a:r>
            <a:r>
              <a:rPr lang="cs-CZ" sz="4200" dirty="0"/>
              <a:t>)</a:t>
            </a:r>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a16="http://schemas.microsoft.com/office/drawing/2014/main" id="{6778ACBB-463F-4CAE-80D5-07F94203B9C6}"/>
              </a:ext>
            </a:extLst>
          </p:cNvPr>
          <p:cNvSpPr>
            <a:spLocks noGrp="1"/>
          </p:cNvSpPr>
          <p:nvPr>
            <p:ph idx="1"/>
          </p:nvPr>
        </p:nvSpPr>
        <p:spPr>
          <a:xfrm>
            <a:off x="640080" y="2872899"/>
            <a:ext cx="4243589" cy="3320668"/>
          </a:xfrm>
        </p:spPr>
        <p:txBody>
          <a:bodyPr>
            <a:normAutofit/>
          </a:bodyPr>
          <a:lstStyle/>
          <a:p>
            <a:endParaRPr lang="en-US" sz="2200"/>
          </a:p>
        </p:txBody>
      </p:sp>
      <p:pic>
        <p:nvPicPr>
          <p:cNvPr id="1026" name="Picture 2">
            <a:extLst>
              <a:ext uri="{FF2B5EF4-FFF2-40B4-BE49-F238E27FC236}">
                <a16:creationId xmlns:a16="http://schemas.microsoft.com/office/drawing/2014/main" id="{C7ABCDDC-630C-4938-A932-33BF592CA9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01" r="-2" b="1786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7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4"/>
            <a:ext cx="3723290" cy="6035675"/>
          </a:xfrm>
        </p:spPr>
        <p:txBody>
          <a:bodyPr>
            <a:normAutofit fontScale="90000"/>
          </a:bodyPr>
          <a:lstStyle/>
          <a:p>
            <a:pPr algn="r"/>
            <a:r>
              <a:rPr lang="he-IL" dirty="0"/>
              <a:t>יצחק לייבוש פרץ</a:t>
            </a:r>
            <a:br>
              <a:rPr lang="he-IL" dirty="0"/>
            </a:br>
            <a:r>
              <a:rPr lang="cs-CZ" dirty="0"/>
              <a:t>(1853 - 1915)</a:t>
            </a:r>
            <a:br>
              <a:rPr lang="cs-CZ" dirty="0"/>
            </a:br>
            <a:br>
              <a:rPr lang="cs-CZ" dirty="0"/>
            </a:br>
            <a:r>
              <a:rPr lang="he-IL" dirty="0"/>
              <a:t>מפי העם</a:t>
            </a:r>
            <a:br>
              <a:rPr lang="cs-CZ" dirty="0"/>
            </a:br>
            <a:r>
              <a:rPr lang="he-IL" dirty="0"/>
              <a:t>העושה נפלאות שלוש מתנות</a:t>
            </a:r>
            <a:br>
              <a:rPr lang="cs-CZ" dirty="0"/>
            </a:br>
            <a:r>
              <a:rPr lang="he-IL" dirty="0"/>
              <a:t>האוצר</a:t>
            </a:r>
            <a:br>
              <a:rPr lang="cs-CZ" dirty="0"/>
            </a:br>
            <a:r>
              <a:rPr lang="he-IL" dirty="0"/>
              <a:t>בין שני הרים</a:t>
            </a:r>
            <a:br>
              <a:rPr lang="cs-CZ" dirty="0"/>
            </a:br>
            <a:r>
              <a:rPr lang="he-IL" dirty="0"/>
              <a:t>אם לא למעלה מזה</a:t>
            </a:r>
            <a:br>
              <a:rPr lang="cs-CZ" dirty="0"/>
            </a:br>
            <a:r>
              <a:rPr lang="he-IL" dirty="0"/>
              <a:t>גלגולו של ניגון</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2717" y="365126"/>
            <a:ext cx="4193628" cy="6193330"/>
          </a:xfrm>
        </p:spPr>
      </p:pic>
    </p:spTree>
    <p:extLst>
      <p:ext uri="{BB962C8B-B14F-4D97-AF65-F5344CB8AC3E}">
        <p14:creationId xmlns:p14="http://schemas.microsoft.com/office/powerpoint/2010/main" val="3452590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r>
              <a:rPr lang="he-IL" dirty="0"/>
              <a:t>יוסף חיים ברנר (1921-1881) </a:t>
            </a:r>
            <a:endParaRPr lang="cs-CZ" dirty="0"/>
          </a:p>
        </p:txBody>
      </p:sp>
      <p:sp>
        <p:nvSpPr>
          <p:cNvPr id="5" name="Zástupný symbol pro text 4"/>
          <p:cNvSpPr>
            <a:spLocks noGrp="1"/>
          </p:cNvSpPr>
          <p:nvPr>
            <p:ph type="body" idx="1"/>
          </p:nvPr>
        </p:nvSpPr>
        <p:spPr/>
        <p:txBody>
          <a:bodyPr/>
          <a:lstStyle/>
          <a:p>
            <a:endParaRPr lang="cs-CZ"/>
          </a:p>
        </p:txBody>
      </p:sp>
      <p:pic>
        <p:nvPicPr>
          <p:cNvPr id="4" name="Zástupný symbol pro obsah 3"/>
          <p:cNvPicPr>
            <a:picLocks noGrp="1" noChangeAspect="1"/>
          </p:cNvPicPr>
          <p:nvPr>
            <p:ph sz="half" idx="2"/>
          </p:nvPr>
        </p:nvPicPr>
        <p:blipFill>
          <a:blip r:embed="rId2"/>
          <a:stretch>
            <a:fillRect/>
          </a:stretch>
        </p:blipFill>
        <p:spPr>
          <a:xfrm>
            <a:off x="220718" y="168166"/>
            <a:ext cx="4771696" cy="6284255"/>
          </a:xfrm>
          <a:prstGeom prst="rect">
            <a:avLst/>
          </a:prstGeom>
        </p:spPr>
      </p:pic>
      <p:sp>
        <p:nvSpPr>
          <p:cNvPr id="6" name="Zástupný symbol pro text 5"/>
          <p:cNvSpPr>
            <a:spLocks noGrp="1"/>
          </p:cNvSpPr>
          <p:nvPr>
            <p:ph type="body" sz="quarter" idx="3"/>
          </p:nvPr>
        </p:nvSpPr>
        <p:spPr/>
        <p:txBody>
          <a:bodyPr/>
          <a:lstStyle/>
          <a:p>
            <a:endParaRPr lang="cs-CZ" dirty="0"/>
          </a:p>
        </p:txBody>
      </p:sp>
      <p:sp>
        <p:nvSpPr>
          <p:cNvPr id="7" name="Zástupný symbol pro obsah 6"/>
          <p:cNvSpPr>
            <a:spLocks noGrp="1"/>
          </p:cNvSpPr>
          <p:nvPr>
            <p:ph sz="quarter" idx="4"/>
          </p:nvPr>
        </p:nvSpPr>
        <p:spPr/>
        <p:txBody>
          <a:bodyPr/>
          <a:lstStyle/>
          <a:p>
            <a:pPr algn="r"/>
            <a:r>
              <a:rPr lang="he-IL" dirty="0"/>
              <a:t>בחורף</a:t>
            </a:r>
          </a:p>
          <a:p>
            <a:pPr algn="r"/>
            <a:r>
              <a:rPr lang="he-IL" dirty="0"/>
              <a:t>מעמק עָכוֹר</a:t>
            </a:r>
          </a:p>
          <a:p>
            <a:pPr algn="r"/>
            <a:r>
              <a:rPr lang="he-IL" dirty="0"/>
              <a:t>מסביב לנקודה</a:t>
            </a:r>
          </a:p>
          <a:p>
            <a:pPr algn="r"/>
            <a:r>
              <a:rPr lang="he-IL" dirty="0"/>
              <a:t>שכול וכשלון</a:t>
            </a:r>
          </a:p>
          <a:p>
            <a:pPr algn="r"/>
            <a:endParaRPr lang="cs-CZ" dirty="0"/>
          </a:p>
        </p:txBody>
      </p:sp>
    </p:spTree>
    <p:extLst>
      <p:ext uri="{BB962C8B-B14F-4D97-AF65-F5344CB8AC3E}">
        <p14:creationId xmlns:p14="http://schemas.microsoft.com/office/powerpoint/2010/main" val="2368630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r>
              <a:rPr lang="he-IL" dirty="0"/>
              <a:t>גרשון שופמן (1880-1972)</a:t>
            </a:r>
            <a:endParaRPr lang="cs-CZ" dirty="0"/>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lstStyle/>
          <a:p>
            <a:endParaRPr lang="cs-CZ" dirty="0"/>
          </a:p>
        </p:txBody>
      </p:sp>
      <p:sp>
        <p:nvSpPr>
          <p:cNvPr id="5" name="Zástupný symbol pro text 4"/>
          <p:cNvSpPr>
            <a:spLocks noGrp="1"/>
          </p:cNvSpPr>
          <p:nvPr>
            <p:ph type="body" sz="quarter" idx="3"/>
          </p:nvPr>
        </p:nvSpPr>
        <p:spPr/>
        <p:txBody>
          <a:bodyPr/>
          <a:lstStyle/>
          <a:p>
            <a:endParaRPr lang="cs-CZ"/>
          </a:p>
        </p:txBody>
      </p:sp>
      <p:pic>
        <p:nvPicPr>
          <p:cNvPr id="7" name="Zástupný symbol pro obsah 6"/>
          <p:cNvPicPr>
            <a:picLocks noGrp="1" noChangeAspect="1"/>
          </p:cNvPicPr>
          <p:nvPr>
            <p:ph sz="quarter" idx="4"/>
          </p:nvPr>
        </p:nvPicPr>
        <p:blipFill>
          <a:blip r:embed="rId2"/>
          <a:stretch>
            <a:fillRect/>
          </a:stretch>
        </p:blipFill>
        <p:spPr>
          <a:xfrm>
            <a:off x="7294179" y="1681163"/>
            <a:ext cx="4061209" cy="4824740"/>
          </a:xfrm>
          <a:prstGeom prst="rect">
            <a:avLst/>
          </a:prstGeom>
        </p:spPr>
      </p:pic>
    </p:spTree>
    <p:extLst>
      <p:ext uri="{BB962C8B-B14F-4D97-AF65-F5344CB8AC3E}">
        <p14:creationId xmlns:p14="http://schemas.microsoft.com/office/powerpoint/2010/main" val="2584429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D58B5D-347D-21D8-2607-A1F120D99F18}"/>
              </a:ext>
            </a:extLst>
          </p:cNvPr>
          <p:cNvSpPr>
            <a:spLocks noGrp="1"/>
          </p:cNvSpPr>
          <p:nvPr>
            <p:ph type="title"/>
          </p:nvPr>
        </p:nvSpPr>
        <p:spPr/>
        <p:txBody>
          <a:bodyPr/>
          <a:lstStyle/>
          <a:p>
            <a:r>
              <a:rPr lang="cs-CZ" dirty="0"/>
              <a:t>Počátky „moderní“ hebrejské literatury </a:t>
            </a:r>
            <a:r>
              <a:rPr lang="cs-CZ" dirty="0">
                <a:effectLst/>
                <a:ea typeface="Calibri" panose="020F0502020204030204" pitchFamily="34" charset="0"/>
              </a:rPr>
              <a:t>(</a:t>
            </a:r>
            <a:r>
              <a:rPr lang="cs-CZ" i="1" dirty="0" err="1">
                <a:effectLst/>
                <a:ea typeface="Calibri" panose="020F0502020204030204" pitchFamily="34" charset="0"/>
              </a:rPr>
              <a:t>sifrut</a:t>
            </a:r>
            <a:r>
              <a:rPr lang="cs-CZ" i="1" dirty="0">
                <a:effectLst/>
                <a:ea typeface="Calibri" panose="020F0502020204030204" pitchFamily="34" charset="0"/>
              </a:rPr>
              <a:t> </a:t>
            </a:r>
            <a:r>
              <a:rPr lang="cs-CZ" i="1" dirty="0" err="1">
                <a:effectLst/>
                <a:ea typeface="Calibri" panose="020F0502020204030204" pitchFamily="34" charset="0"/>
              </a:rPr>
              <a:t>ivrit</a:t>
            </a:r>
            <a:r>
              <a:rPr lang="cs-CZ" i="1" dirty="0">
                <a:effectLst/>
                <a:ea typeface="Calibri" panose="020F0502020204030204" pitchFamily="34" charset="0"/>
              </a:rPr>
              <a:t> </a:t>
            </a:r>
            <a:r>
              <a:rPr lang="cs-CZ" i="1" dirty="0" err="1">
                <a:effectLst/>
                <a:ea typeface="Calibri" panose="020F0502020204030204" pitchFamily="34" charset="0"/>
              </a:rPr>
              <a:t>chadaša</a:t>
            </a:r>
            <a:r>
              <a:rPr lang="cs-CZ" dirty="0">
                <a:effectLst/>
                <a:ea typeface="Calibri" panose="020F0502020204030204" pitchFamily="34" charset="0"/>
              </a:rPr>
              <a:t>)</a:t>
            </a:r>
            <a:endParaRPr lang="cs-CZ" dirty="0"/>
          </a:p>
        </p:txBody>
      </p:sp>
      <p:sp>
        <p:nvSpPr>
          <p:cNvPr id="3" name="Zástupný obsah 2">
            <a:extLst>
              <a:ext uri="{FF2B5EF4-FFF2-40B4-BE49-F238E27FC236}">
                <a16:creationId xmlns:a16="http://schemas.microsoft.com/office/drawing/2014/main" id="{AB7926E2-C4BD-432C-41C8-45B4132F1899}"/>
              </a:ext>
            </a:extLst>
          </p:cNvPr>
          <p:cNvSpPr>
            <a:spLocks noGrp="1"/>
          </p:cNvSpPr>
          <p:nvPr>
            <p:ph idx="1"/>
          </p:nvPr>
        </p:nvSpPr>
        <p:spPr>
          <a:xfrm>
            <a:off x="0" y="1825624"/>
            <a:ext cx="12191999" cy="5032376"/>
          </a:xfrm>
        </p:spPr>
        <p:txBody>
          <a:bodyPr/>
          <a:lstStyle/>
          <a:p>
            <a:pPr marL="0" lvl="0" indent="0" algn="just" rtl="0">
              <a:lnSpc>
                <a:spcPts val="1800"/>
              </a:lnSpc>
              <a:buNone/>
            </a:pPr>
            <a:r>
              <a:rPr lang="cs-CZ" sz="1800" dirty="0">
                <a:effectLst/>
                <a:ea typeface="Calibri" panose="020F0502020204030204" pitchFamily="34" charset="0"/>
                <a:cs typeface="Arial" panose="020B0604020202020204" pitchFamily="34" charset="0"/>
              </a:rPr>
              <a:t>(</a:t>
            </a:r>
            <a:r>
              <a:rPr lang="cs-CZ" sz="1800" dirty="0" err="1">
                <a:effectLst/>
                <a:ea typeface="Calibri" panose="020F0502020204030204" pitchFamily="34" charset="0"/>
                <a:cs typeface="Arial" panose="020B0604020202020204" pitchFamily="34" charset="0"/>
              </a:rPr>
              <a:t>Scholem</a:t>
            </a:r>
            <a:r>
              <a:rPr lang="cs-CZ" sz="1800" dirty="0">
                <a:effectLst/>
                <a:ea typeface="Calibri" panose="020F0502020204030204" pitchFamily="34" charset="0"/>
                <a:cs typeface="Arial" panose="020B0604020202020204" pitchFamily="34" charset="0"/>
              </a:rPr>
              <a:t>) vliv </a:t>
            </a:r>
            <a:r>
              <a:rPr lang="cs-CZ" sz="1800" dirty="0" err="1">
                <a:effectLst/>
                <a:ea typeface="Calibri" panose="020F0502020204030204" pitchFamily="34" charset="0"/>
                <a:cs typeface="Arial" panose="020B0604020202020204" pitchFamily="34" charset="0"/>
              </a:rPr>
              <a:t>šabatiánství</a:t>
            </a:r>
            <a:r>
              <a:rPr lang="cs-CZ" sz="1800" dirty="0">
                <a:effectLst/>
                <a:ea typeface="Calibri" panose="020F0502020204030204" pitchFamily="34" charset="0"/>
                <a:cs typeface="Arial" panose="020B0604020202020204" pitchFamily="34" charset="0"/>
              </a:rPr>
              <a:t> na konci 17 století.</a:t>
            </a:r>
          </a:p>
          <a:p>
            <a:pPr marL="0" lvl="0" indent="0" algn="just" rtl="0">
              <a:lnSpc>
                <a:spcPts val="1800"/>
              </a:lnSpc>
              <a:buNone/>
            </a:pPr>
            <a:r>
              <a:rPr lang="cs-CZ" sz="1800" b="1" dirty="0" err="1">
                <a:effectLst/>
                <a:ea typeface="Calibri" panose="020F0502020204030204" pitchFamily="34" charset="0"/>
                <a:cs typeface="Arial" panose="020B0604020202020204" pitchFamily="34" charset="0"/>
              </a:rPr>
              <a:t>Lachover</a:t>
            </a:r>
            <a:r>
              <a:rPr lang="cs-CZ" sz="1800" b="1" dirty="0">
                <a:effectLst/>
                <a:ea typeface="Calibri" panose="020F0502020204030204" pitchFamily="34" charset="0"/>
                <a:cs typeface="Arial" panose="020B0604020202020204" pitchFamily="34" charset="0"/>
              </a:rPr>
              <a:t> </a:t>
            </a:r>
            <a:r>
              <a:rPr lang="cs-CZ" sz="1800" dirty="0">
                <a:effectLst/>
                <a:ea typeface="Calibri" panose="020F0502020204030204" pitchFamily="34" charset="0"/>
                <a:cs typeface="Arial" panose="020B0604020202020204" pitchFamily="34" charset="0"/>
              </a:rPr>
              <a:t>začíná svou historii Moše </a:t>
            </a:r>
            <a:r>
              <a:rPr lang="cs-CZ" sz="1800" dirty="0" err="1">
                <a:effectLst/>
                <a:ea typeface="Calibri" panose="020F0502020204030204" pitchFamily="34" charset="0"/>
                <a:cs typeface="Arial" panose="020B0604020202020204" pitchFamily="34" charset="0"/>
              </a:rPr>
              <a:t>Chajim</a:t>
            </a:r>
            <a:r>
              <a:rPr lang="cs-CZ" sz="1800" dirty="0">
                <a:effectLst/>
                <a:ea typeface="Calibri" panose="020F0502020204030204" pitchFamily="34" charset="0"/>
                <a:cs typeface="Arial" panose="020B0604020202020204" pitchFamily="34" charset="0"/>
              </a:rPr>
              <a:t> </a:t>
            </a:r>
            <a:r>
              <a:rPr lang="cs-CZ" sz="1800" dirty="0" err="1">
                <a:effectLst/>
                <a:ea typeface="Calibri" panose="020F0502020204030204" pitchFamily="34" charset="0"/>
                <a:cs typeface="Arial" panose="020B0604020202020204" pitchFamily="34" charset="0"/>
              </a:rPr>
              <a:t>Luzzattem</a:t>
            </a:r>
            <a:r>
              <a:rPr lang="cs-CZ" sz="1800" dirty="0">
                <a:effectLst/>
                <a:ea typeface="Calibri" panose="020F0502020204030204" pitchFamily="34" charset="0"/>
                <a:cs typeface="Arial" panose="020B0604020202020204" pitchFamily="34" charset="0"/>
              </a:rPr>
              <a:t> (1707-1746) coby kulturním dědicem italsko-hebrejského humanismu 16. a 17. století, ovlivněným moderními nežidovskými autory a jejich sekulárními myšlenkami. </a:t>
            </a:r>
            <a:r>
              <a:rPr lang="cs-CZ" sz="1800" dirty="0">
                <a:effectLst/>
                <a:ea typeface="Calibri" panose="020F0502020204030204" pitchFamily="34" charset="0"/>
              </a:rPr>
              <a:t>Geograficko-chronologická periodizace (</a:t>
            </a:r>
            <a:r>
              <a:rPr lang="cs-CZ" sz="1800" dirty="0" err="1">
                <a:effectLst/>
                <a:ea typeface="Calibri" panose="020F0502020204030204" pitchFamily="34" charset="0"/>
              </a:rPr>
              <a:t>Lachower</a:t>
            </a:r>
            <a:r>
              <a:rPr lang="cs-CZ" sz="1800" dirty="0">
                <a:effectLst/>
                <a:ea typeface="Calibri" panose="020F0502020204030204" pitchFamily="34" charset="0"/>
              </a:rPr>
              <a:t>): 1) „Od vzniku nové literatury do úpadku </a:t>
            </a:r>
            <a:r>
              <a:rPr lang="cs-CZ" sz="1800" dirty="0" err="1">
                <a:effectLst/>
                <a:ea typeface="Calibri" panose="020F0502020204030204" pitchFamily="34" charset="0"/>
              </a:rPr>
              <a:t>haskaly</a:t>
            </a:r>
            <a:r>
              <a:rPr lang="cs-CZ" sz="1800" dirty="0">
                <a:effectLst/>
                <a:ea typeface="Calibri" panose="020F0502020204030204" pitchFamily="34" charset="0"/>
              </a:rPr>
              <a:t> na Západě – Itálie, Holandsko a Německo (1750-1830); 2) „Počátky </a:t>
            </a:r>
            <a:r>
              <a:rPr lang="cs-CZ" sz="1800" dirty="0" err="1">
                <a:effectLst/>
                <a:ea typeface="Calibri" panose="020F0502020204030204" pitchFamily="34" charset="0"/>
              </a:rPr>
              <a:t>haskaly</a:t>
            </a:r>
            <a:r>
              <a:rPr lang="cs-CZ" sz="1800" dirty="0">
                <a:effectLst/>
                <a:ea typeface="Calibri" panose="020F0502020204030204" pitchFamily="34" charset="0"/>
              </a:rPr>
              <a:t> na Východě do konce periody </a:t>
            </a:r>
            <a:r>
              <a:rPr lang="cs-CZ" sz="1800" dirty="0" err="1">
                <a:effectLst/>
                <a:ea typeface="Calibri" panose="020F0502020204030204" pitchFamily="34" charset="0"/>
              </a:rPr>
              <a:t>haskaly</a:t>
            </a:r>
            <a:r>
              <a:rPr lang="cs-CZ" sz="1800" dirty="0">
                <a:effectLst/>
                <a:ea typeface="Calibri" panose="020F0502020204030204" pitchFamily="34" charset="0"/>
              </a:rPr>
              <a:t>“ – Rakousko, Galicie a Rusko (1820-1880). Ve třetím díle se obrací ke konceptuální definici: „Od počátků židovské národní ideje až do dneška“ – Rusko (1860-1920). </a:t>
            </a:r>
            <a:endParaRPr lang="cs-CZ" sz="1800" dirty="0">
              <a:effectLst/>
              <a:ea typeface="Calibri" panose="020F0502020204030204" pitchFamily="34" charset="0"/>
              <a:cs typeface="Arial" panose="020B0604020202020204" pitchFamily="34" charset="0"/>
            </a:endParaRPr>
          </a:p>
          <a:p>
            <a:pPr marL="0" lvl="0" indent="0" algn="just">
              <a:lnSpc>
                <a:spcPts val="1800"/>
              </a:lnSpc>
              <a:spcAft>
                <a:spcPts val="800"/>
              </a:spcAft>
              <a:buNone/>
            </a:pPr>
            <a:r>
              <a:rPr lang="cs-CZ" sz="1800" b="1" dirty="0" err="1">
                <a:effectLst/>
                <a:ea typeface="Calibri" panose="020F0502020204030204" pitchFamily="34" charset="0"/>
              </a:rPr>
              <a:t>Klausner</a:t>
            </a:r>
            <a:r>
              <a:rPr lang="cs-CZ" sz="1800" dirty="0">
                <a:effectLst/>
                <a:ea typeface="Calibri" panose="020F0502020204030204" pitchFamily="34" charset="0"/>
              </a:rPr>
              <a:t> omezuje své dějiny na </a:t>
            </a:r>
            <a:r>
              <a:rPr lang="cs-CZ" sz="1800" dirty="0" err="1">
                <a:effectLst/>
                <a:ea typeface="Calibri" panose="020F0502020204030204" pitchFamily="34" charset="0"/>
              </a:rPr>
              <a:t>haskalu</a:t>
            </a:r>
            <a:r>
              <a:rPr lang="cs-CZ" sz="1800" dirty="0">
                <a:effectLst/>
                <a:ea typeface="Calibri" panose="020F0502020204030204" pitchFamily="34" charset="0"/>
              </a:rPr>
              <a:t> (1781-1881), kterou dělí do třech období rozdělených konceptuálně a geograficky: 1. období racionalismu a pseudoklasicismu (1781-1830) – obrana osvícenství v Německu proti útokům tradicionalistů; 2. období romantismu (1830-1860) – usmíření náboženství a </a:t>
            </a:r>
            <a:r>
              <a:rPr lang="cs-CZ" sz="1800" dirty="0" err="1">
                <a:effectLst/>
                <a:ea typeface="Calibri" panose="020F0502020204030204" pitchFamily="34" charset="0"/>
              </a:rPr>
              <a:t>haskaly</a:t>
            </a:r>
            <a:r>
              <a:rPr lang="cs-CZ" sz="1800" dirty="0">
                <a:effectLst/>
                <a:ea typeface="Calibri" panose="020F0502020204030204" pitchFamily="34" charset="0"/>
              </a:rPr>
              <a:t> v Galicii; 3. období realismu (1860-1881) – útok </a:t>
            </a:r>
            <a:r>
              <a:rPr lang="cs-CZ" sz="1800" dirty="0" err="1">
                <a:effectLst/>
                <a:ea typeface="Calibri" panose="020F0502020204030204" pitchFamily="34" charset="0"/>
              </a:rPr>
              <a:t>haskaly</a:t>
            </a:r>
            <a:r>
              <a:rPr lang="cs-CZ" sz="1800" dirty="0">
                <a:effectLst/>
                <a:ea typeface="Calibri" panose="020F0502020204030204" pitchFamily="34" charset="0"/>
              </a:rPr>
              <a:t> na náboženství v Rusku a Polsku.</a:t>
            </a:r>
          </a:p>
          <a:p>
            <a:pPr marL="0" lvl="0" indent="0" algn="just">
              <a:lnSpc>
                <a:spcPts val="1800"/>
              </a:lnSpc>
              <a:spcAft>
                <a:spcPts val="800"/>
              </a:spcAft>
              <a:buNone/>
            </a:pPr>
            <a:r>
              <a:rPr lang="cs-CZ" sz="1800" b="1" dirty="0" err="1">
                <a:effectLst/>
                <a:ea typeface="Calibri" panose="020F0502020204030204" pitchFamily="34" charset="0"/>
              </a:rPr>
              <a:t>Baruch</a:t>
            </a:r>
            <a:r>
              <a:rPr lang="cs-CZ" sz="1800" b="1" dirty="0">
                <a:effectLst/>
                <a:ea typeface="Calibri" panose="020F0502020204030204" pitchFamily="34" charset="0"/>
              </a:rPr>
              <a:t> </a:t>
            </a:r>
            <a:r>
              <a:rPr lang="cs-CZ" sz="1800" b="1" dirty="0" err="1">
                <a:effectLst/>
                <a:ea typeface="Calibri" panose="020F0502020204030204" pitchFamily="34" charset="0"/>
              </a:rPr>
              <a:t>Kurzweil</a:t>
            </a:r>
            <a:r>
              <a:rPr lang="cs-CZ" sz="1800" dirty="0">
                <a:ea typeface="Calibri" panose="020F0502020204030204" pitchFamily="34" charset="0"/>
              </a:rPr>
              <a:t>, </a:t>
            </a:r>
            <a:r>
              <a:rPr lang="cs-CZ" sz="1800" dirty="0">
                <a:effectLst/>
                <a:ea typeface="Calibri" panose="020F0502020204030204" pitchFamily="34" charset="0"/>
              </a:rPr>
              <a:t> kulturně-historické schéma: 1. „naivní </a:t>
            </a:r>
            <a:r>
              <a:rPr lang="cs-CZ" sz="1800" dirty="0" err="1">
                <a:effectLst/>
                <a:ea typeface="Calibri" panose="020F0502020204030204" pitchFamily="34" charset="0"/>
              </a:rPr>
              <a:t>haskalu</a:t>
            </a:r>
            <a:r>
              <a:rPr lang="cs-CZ" sz="1800" dirty="0">
                <a:effectLst/>
                <a:ea typeface="Calibri" panose="020F0502020204030204" pitchFamily="34" charset="0"/>
              </a:rPr>
              <a:t>“ pokoušející se usmířit modernismus s náboženstvím (1781-1830); 2. militantní reformní </a:t>
            </a:r>
            <a:r>
              <a:rPr lang="cs-CZ" sz="1800" dirty="0" err="1">
                <a:effectLst/>
                <a:ea typeface="Calibri" panose="020F0502020204030204" pitchFamily="34" charset="0"/>
              </a:rPr>
              <a:t>haskala</a:t>
            </a:r>
            <a:r>
              <a:rPr lang="cs-CZ" sz="1800" dirty="0">
                <a:effectLst/>
                <a:ea typeface="Calibri" panose="020F0502020204030204" pitchFamily="34" charset="0"/>
              </a:rPr>
              <a:t> (1830-1881) s humanistickou evropskou orientací; 3. rozčarování z evropského humanismu (1881-1948). </a:t>
            </a:r>
            <a:endParaRPr lang="cs-CZ" sz="1800" dirty="0">
              <a:effectLst/>
              <a:ea typeface="Calibri" panose="020F050202020403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206680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r>
              <a:rPr lang="he-IL" dirty="0"/>
              <a:t>אורי ניסן גנסין (1879 - 1913)</a:t>
            </a:r>
            <a:endParaRPr lang="cs-CZ" dirty="0"/>
          </a:p>
        </p:txBody>
      </p:sp>
      <p:sp>
        <p:nvSpPr>
          <p:cNvPr id="3" name="Zástupný symbol pro text 2"/>
          <p:cNvSpPr>
            <a:spLocks noGrp="1"/>
          </p:cNvSpPr>
          <p:nvPr>
            <p:ph type="body" idx="1"/>
          </p:nvPr>
        </p:nvSpPr>
        <p:spPr/>
        <p:txBody>
          <a:bodyPr/>
          <a:lstStyle/>
          <a:p>
            <a:endParaRPr lang="cs-CZ" dirty="0"/>
          </a:p>
        </p:txBody>
      </p:sp>
      <p:sp>
        <p:nvSpPr>
          <p:cNvPr id="4" name="Zástupný symbol pro obsah 3"/>
          <p:cNvSpPr>
            <a:spLocks noGrp="1"/>
          </p:cNvSpPr>
          <p:nvPr>
            <p:ph sz="half" idx="2"/>
          </p:nvPr>
        </p:nvSpPr>
        <p:spPr/>
        <p:txBody>
          <a:bodyPr/>
          <a:lstStyle/>
          <a:p>
            <a:pPr algn="r"/>
            <a:r>
              <a:rPr lang="he-IL" dirty="0"/>
              <a:t>הצידה</a:t>
            </a:r>
          </a:p>
          <a:p>
            <a:pPr algn="r"/>
            <a:r>
              <a:rPr lang="he-IL" dirty="0"/>
              <a:t>בינתים</a:t>
            </a:r>
          </a:p>
          <a:p>
            <a:pPr algn="r"/>
            <a:r>
              <a:rPr lang="he-IL" dirty="0"/>
              <a:t>בטרם</a:t>
            </a:r>
            <a:endParaRPr lang="cs-CZ" dirty="0"/>
          </a:p>
        </p:txBody>
      </p:sp>
      <p:sp>
        <p:nvSpPr>
          <p:cNvPr id="5" name="Zástupný symbol pro text 4"/>
          <p:cNvSpPr>
            <a:spLocks noGrp="1"/>
          </p:cNvSpPr>
          <p:nvPr>
            <p:ph type="body" sz="quarter" idx="3"/>
          </p:nvPr>
        </p:nvSpPr>
        <p:spPr/>
        <p:txBody>
          <a:bodyPr/>
          <a:lstStyle/>
          <a:p>
            <a:endParaRPr lang="cs-CZ"/>
          </a:p>
        </p:txBody>
      </p:sp>
      <p:pic>
        <p:nvPicPr>
          <p:cNvPr id="7" name="Zástupný symbol pro obsah 6"/>
          <p:cNvPicPr>
            <a:picLocks noGrp="1" noChangeAspect="1"/>
          </p:cNvPicPr>
          <p:nvPr>
            <p:ph sz="quarter" idx="4"/>
          </p:nvPr>
        </p:nvPicPr>
        <p:blipFill>
          <a:blip r:embed="rId2"/>
          <a:stretch>
            <a:fillRect/>
          </a:stretch>
        </p:blipFill>
        <p:spPr>
          <a:xfrm>
            <a:off x="7556969" y="1576552"/>
            <a:ext cx="3973044" cy="5281448"/>
          </a:xfrm>
          <a:prstGeom prst="rect">
            <a:avLst/>
          </a:prstGeom>
        </p:spPr>
      </p:pic>
    </p:spTree>
    <p:extLst>
      <p:ext uri="{BB962C8B-B14F-4D97-AF65-F5344CB8AC3E}">
        <p14:creationId xmlns:p14="http://schemas.microsoft.com/office/powerpoint/2010/main" val="2985632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r>
              <a:rPr lang="he-IL" dirty="0"/>
              <a:t>דבורה ברון (1887-1956)</a:t>
            </a:r>
            <a:endParaRPr lang="cs-CZ" dirty="0"/>
          </a:p>
        </p:txBody>
      </p:sp>
      <p:sp>
        <p:nvSpPr>
          <p:cNvPr id="3" name="Zástupný symbol pro text 2"/>
          <p:cNvSpPr>
            <a:spLocks noGrp="1"/>
          </p:cNvSpPr>
          <p:nvPr>
            <p:ph type="body" idx="1"/>
          </p:nvPr>
        </p:nvSpPr>
        <p:spPr/>
        <p:txBody>
          <a:bodyPr>
            <a:normAutofit lnSpcReduction="10000"/>
          </a:bodyPr>
          <a:lstStyle/>
          <a:p>
            <a:r>
              <a:rPr lang="he-IL" dirty="0"/>
              <a:t>יעקב שטיינברג</a:t>
            </a:r>
          </a:p>
          <a:p>
            <a:r>
              <a:rPr lang="he-IL" dirty="0"/>
              <a:t>יעקב רבינוביץ'</a:t>
            </a:r>
            <a:endParaRPr lang="cs-CZ" dirty="0"/>
          </a:p>
        </p:txBody>
      </p:sp>
      <p:sp>
        <p:nvSpPr>
          <p:cNvPr id="4" name="Zástupný symbol pro obsah 3"/>
          <p:cNvSpPr>
            <a:spLocks noGrp="1"/>
          </p:cNvSpPr>
          <p:nvPr>
            <p:ph sz="half" idx="2"/>
          </p:nvPr>
        </p:nvSpPr>
        <p:spPr/>
        <p:txBody>
          <a:bodyPr/>
          <a:lstStyle/>
          <a:p>
            <a:endParaRPr lang="cs-CZ" dirty="0"/>
          </a:p>
        </p:txBody>
      </p:sp>
      <p:sp>
        <p:nvSpPr>
          <p:cNvPr id="5" name="Zástupný symbol pro text 4"/>
          <p:cNvSpPr>
            <a:spLocks noGrp="1"/>
          </p:cNvSpPr>
          <p:nvPr>
            <p:ph type="body" sz="quarter" idx="3"/>
          </p:nvPr>
        </p:nvSpPr>
        <p:spPr/>
        <p:txBody>
          <a:bodyPr/>
          <a:lstStyle/>
          <a:p>
            <a:endParaRPr lang="cs-CZ" dirty="0"/>
          </a:p>
        </p:txBody>
      </p:sp>
      <p:pic>
        <p:nvPicPr>
          <p:cNvPr id="7" name="Zástupný symbol pro obsah 6"/>
          <p:cNvPicPr>
            <a:picLocks noGrp="1" noChangeAspect="1"/>
          </p:cNvPicPr>
          <p:nvPr>
            <p:ph sz="quarter" idx="4"/>
          </p:nvPr>
        </p:nvPicPr>
        <p:blipFill>
          <a:blip r:embed="rId2"/>
          <a:stretch>
            <a:fillRect/>
          </a:stretch>
        </p:blipFill>
        <p:spPr>
          <a:xfrm>
            <a:off x="7941982" y="1681163"/>
            <a:ext cx="3413406" cy="5167312"/>
          </a:xfrm>
          <a:prstGeom prst="rect">
            <a:avLst/>
          </a:prstGeom>
        </p:spPr>
      </p:pic>
    </p:spTree>
    <p:extLst>
      <p:ext uri="{BB962C8B-B14F-4D97-AF65-F5344CB8AC3E}">
        <p14:creationId xmlns:p14="http://schemas.microsoft.com/office/powerpoint/2010/main" val="1899219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e-IL" dirty="0"/>
              <a:t>חיים נחמן ביאליק</a:t>
            </a:r>
            <a:endParaRPr lang="cs-CZ" dirty="0"/>
          </a:p>
        </p:txBody>
      </p:sp>
      <p:sp>
        <p:nvSpPr>
          <p:cNvPr id="3" name="Zástupný symbol pro text 2"/>
          <p:cNvSpPr>
            <a:spLocks noGrp="1"/>
          </p:cNvSpPr>
          <p:nvPr>
            <p:ph type="body" idx="1"/>
          </p:nvPr>
        </p:nvSpPr>
        <p:spPr/>
        <p:txBody>
          <a:bodyPr/>
          <a:lstStyle/>
          <a:p>
            <a:endParaRPr lang="cs-CZ"/>
          </a:p>
        </p:txBody>
      </p:sp>
      <p:sp>
        <p:nvSpPr>
          <p:cNvPr id="4" name="Zástupný symbol pro obsah 3"/>
          <p:cNvSpPr>
            <a:spLocks noGrp="1"/>
          </p:cNvSpPr>
          <p:nvPr>
            <p:ph sz="half" idx="2"/>
          </p:nvPr>
        </p:nvSpPr>
        <p:spPr/>
        <p:txBody>
          <a:bodyPr/>
          <a:lstStyle/>
          <a:p>
            <a:pPr algn="r"/>
            <a:r>
              <a:rPr lang="he-IL" dirty="0"/>
              <a:t>המתמיד</a:t>
            </a:r>
          </a:p>
          <a:p>
            <a:pPr algn="r"/>
            <a:r>
              <a:rPr lang="he-IL" dirty="0"/>
              <a:t>בעיר ההריגה</a:t>
            </a:r>
          </a:p>
          <a:p>
            <a:pPr algn="r"/>
            <a:r>
              <a:rPr lang="he-IL" dirty="0"/>
              <a:t>על סף בית המדרש</a:t>
            </a:r>
          </a:p>
          <a:p>
            <a:pPr algn="r"/>
            <a:r>
              <a:rPr lang="he-IL" dirty="0"/>
              <a:t>ספר ההגדה</a:t>
            </a:r>
          </a:p>
          <a:p>
            <a:pPr algn="r"/>
            <a:endParaRPr lang="cs-CZ" dirty="0"/>
          </a:p>
        </p:txBody>
      </p:sp>
      <p:sp>
        <p:nvSpPr>
          <p:cNvPr id="5" name="Zástupný symbol pro text 4"/>
          <p:cNvSpPr>
            <a:spLocks noGrp="1"/>
          </p:cNvSpPr>
          <p:nvPr>
            <p:ph type="body" sz="quarter" idx="3"/>
          </p:nvPr>
        </p:nvSpPr>
        <p:spPr/>
        <p:txBody>
          <a:bodyPr/>
          <a:lstStyle/>
          <a:p>
            <a:endParaRPr lang="cs-CZ" dirty="0"/>
          </a:p>
        </p:txBody>
      </p:sp>
      <p:pic>
        <p:nvPicPr>
          <p:cNvPr id="9" name="Zástupný symbol pro obsah 8"/>
          <p:cNvPicPr>
            <a:picLocks noGrp="1" noChangeAspect="1"/>
          </p:cNvPicPr>
          <p:nvPr>
            <p:ph sz="quarter" idx="4"/>
          </p:nvPr>
        </p:nvPicPr>
        <p:blipFill>
          <a:blip r:embed="rId2"/>
          <a:stretch>
            <a:fillRect/>
          </a:stretch>
        </p:blipFill>
        <p:spPr>
          <a:xfrm>
            <a:off x="7285409" y="893378"/>
            <a:ext cx="4381073" cy="5964621"/>
          </a:xfrm>
          <a:prstGeom prst="rect">
            <a:avLst/>
          </a:prstGeom>
        </p:spPr>
      </p:pic>
    </p:spTree>
    <p:extLst>
      <p:ext uri="{BB962C8B-B14F-4D97-AF65-F5344CB8AC3E}">
        <p14:creationId xmlns:p14="http://schemas.microsoft.com/office/powerpoint/2010/main" val="1366926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BACAF7-CD80-46E0-8D87-6DC1C786F438}"/>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40BBA901-2B39-4D42-A097-8F6810A94EE9}"/>
              </a:ext>
            </a:extLst>
          </p:cNvPr>
          <p:cNvSpPr>
            <a:spLocks noGrp="1"/>
          </p:cNvSpPr>
          <p:nvPr>
            <p:ph type="body" idx="1"/>
          </p:nvPr>
        </p:nvSpPr>
        <p:spPr/>
        <p:txBody>
          <a:bodyPr/>
          <a:lstStyle/>
          <a:p>
            <a:endParaRPr lang="cs-CZ" dirty="0"/>
          </a:p>
        </p:txBody>
      </p:sp>
      <p:sp>
        <p:nvSpPr>
          <p:cNvPr id="5" name="Zástupný text 4">
            <a:extLst>
              <a:ext uri="{FF2B5EF4-FFF2-40B4-BE49-F238E27FC236}">
                <a16:creationId xmlns:a16="http://schemas.microsoft.com/office/drawing/2014/main" id="{E88AF7B6-3743-405F-9EDC-44F66030F87F}"/>
              </a:ext>
            </a:extLst>
          </p:cNvPr>
          <p:cNvSpPr>
            <a:spLocks noGrp="1"/>
          </p:cNvSpPr>
          <p:nvPr>
            <p:ph type="body" sz="quarter" idx="3"/>
          </p:nvPr>
        </p:nvSpPr>
        <p:spPr/>
        <p:txBody>
          <a:bodyPr/>
          <a:lstStyle/>
          <a:p>
            <a:endParaRPr lang="cs-CZ" dirty="0"/>
          </a:p>
        </p:txBody>
      </p:sp>
      <p:pic>
        <p:nvPicPr>
          <p:cNvPr id="7" name="Zástupný obsah 6">
            <a:extLst>
              <a:ext uri="{FF2B5EF4-FFF2-40B4-BE49-F238E27FC236}">
                <a16:creationId xmlns:a16="http://schemas.microsoft.com/office/drawing/2014/main" id="{A638AE1B-1A01-47EC-A727-9B7B1A3365CD}"/>
              </a:ext>
            </a:extLst>
          </p:cNvPr>
          <p:cNvPicPr>
            <a:picLocks noGrp="1" noChangeAspect="1"/>
          </p:cNvPicPr>
          <p:nvPr>
            <p:ph sz="quarter" idx="4"/>
          </p:nvPr>
        </p:nvPicPr>
        <p:blipFill>
          <a:blip r:embed="rId2"/>
          <a:stretch>
            <a:fillRect/>
          </a:stretch>
        </p:blipFill>
        <p:spPr>
          <a:xfrm>
            <a:off x="6096000" y="749759"/>
            <a:ext cx="5183188" cy="3510632"/>
          </a:xfrm>
          <a:prstGeom prst="rect">
            <a:avLst/>
          </a:prstGeom>
        </p:spPr>
      </p:pic>
      <p:pic>
        <p:nvPicPr>
          <p:cNvPr id="9" name="Obrázek 8">
            <a:extLst>
              <a:ext uri="{FF2B5EF4-FFF2-40B4-BE49-F238E27FC236}">
                <a16:creationId xmlns:a16="http://schemas.microsoft.com/office/drawing/2014/main" id="{27DF5D04-1B6B-4937-A43B-D3061F2832FE}"/>
              </a:ext>
            </a:extLst>
          </p:cNvPr>
          <p:cNvPicPr>
            <a:picLocks noChangeAspect="1"/>
          </p:cNvPicPr>
          <p:nvPr/>
        </p:nvPicPr>
        <p:blipFill>
          <a:blip r:embed="rId3"/>
          <a:stretch>
            <a:fillRect/>
          </a:stretch>
        </p:blipFill>
        <p:spPr>
          <a:xfrm>
            <a:off x="1893021" y="923781"/>
            <a:ext cx="3381375" cy="4876800"/>
          </a:xfrm>
          <a:prstGeom prst="rect">
            <a:avLst/>
          </a:prstGeom>
        </p:spPr>
      </p:pic>
      <p:sp>
        <p:nvSpPr>
          <p:cNvPr id="11" name="Zástupný obsah 10">
            <a:extLst>
              <a:ext uri="{FF2B5EF4-FFF2-40B4-BE49-F238E27FC236}">
                <a16:creationId xmlns:a16="http://schemas.microsoft.com/office/drawing/2014/main" id="{B77A4D66-2330-48F4-AFC9-34CB395F88D3}"/>
              </a:ext>
            </a:extLst>
          </p:cNvPr>
          <p:cNvSpPr>
            <a:spLocks noGrp="1"/>
          </p:cNvSpPr>
          <p:nvPr>
            <p:ph sz="half" idx="2"/>
          </p:nvPr>
        </p:nvSpPr>
        <p:spPr/>
        <p:txBody>
          <a:bodyPr/>
          <a:lstStyle/>
          <a:p>
            <a:endParaRPr lang="cs-CZ" dirty="0"/>
          </a:p>
        </p:txBody>
      </p:sp>
    </p:spTree>
    <p:extLst>
      <p:ext uri="{BB962C8B-B14F-4D97-AF65-F5344CB8AC3E}">
        <p14:creationId xmlns:p14="http://schemas.microsoft.com/office/powerpoint/2010/main" val="1211501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889000" y="426085"/>
            <a:ext cx="10515600" cy="1325563"/>
          </a:xfrm>
        </p:spPr>
        <p:txBody>
          <a:bodyPr>
            <a:normAutofit fontScale="90000"/>
          </a:bodyPr>
          <a:lstStyle/>
          <a:p>
            <a:br>
              <a:rPr lang="he-IL" sz="2800" dirty="0"/>
            </a:br>
            <a:br>
              <a:rPr lang="he-IL" sz="2800" dirty="0"/>
            </a:br>
            <a:br>
              <a:rPr lang="he-IL" sz="2800" dirty="0"/>
            </a:br>
            <a:br>
              <a:rPr lang="he-IL" sz="2800" dirty="0"/>
            </a:br>
            <a:br>
              <a:rPr lang="he-IL" sz="2800" dirty="0"/>
            </a:br>
            <a:br>
              <a:rPr lang="he-IL" sz="2800" dirty="0"/>
            </a:br>
            <a:br>
              <a:rPr lang="he-IL" sz="2800" dirty="0"/>
            </a:br>
            <a:r>
              <a:rPr lang="cs-CZ" sz="2800" dirty="0"/>
              <a:t>Časopisy:	</a:t>
            </a:r>
            <a:r>
              <a:rPr lang="he-IL" sz="2800" dirty="0"/>
              <a:t>מולדת;ההדים;גליונות;כתובים;האדם;דפים;על הסף;בסתנאי</a:t>
            </a:r>
            <a:br>
              <a:rPr lang="he-IL" sz="2800" dirty="0"/>
            </a:br>
            <a:r>
              <a:rPr lang="he-IL" sz="2800" dirty="0"/>
              <a:t>		המבשר</a:t>
            </a:r>
            <a:br>
              <a:rPr lang="he-IL" sz="2800" dirty="0"/>
            </a:br>
            <a:br>
              <a:rPr lang="he-IL" sz="2800" dirty="0"/>
            </a:br>
            <a:r>
              <a:rPr lang="cs-CZ" sz="2800" dirty="0"/>
              <a:t>První generace autorů v </a:t>
            </a:r>
            <a:r>
              <a:rPr lang="cs-CZ" sz="2800" dirty="0" err="1"/>
              <a:t>Erecu</a:t>
            </a:r>
            <a:r>
              <a:rPr lang="cs-CZ" sz="2800" dirty="0"/>
              <a:t>:</a:t>
            </a:r>
            <a:br>
              <a:rPr lang="cs-CZ" sz="2800" dirty="0"/>
            </a:br>
            <a:r>
              <a:rPr lang="he-IL" sz="2800" dirty="0"/>
              <a:t>יואל משה סלומון; סולימן מנחם מאני; אליעזר בן יהודה; יהושע אייזנשטט-ברזילי; משה סמילנסקי; נחמה פוחצ'סקי</a:t>
            </a:r>
            <a:br>
              <a:rPr lang="he-IL" sz="2800" dirty="0"/>
            </a:br>
            <a:br>
              <a:rPr lang="he-IL" sz="2800" dirty="0"/>
            </a:br>
            <a:r>
              <a:rPr lang="cs-CZ" sz="2800" dirty="0"/>
              <a:t>Druhá generace:</a:t>
            </a:r>
            <a:br>
              <a:rPr lang="he-IL" sz="2800" dirty="0"/>
            </a:br>
            <a:r>
              <a:rPr lang="cs-CZ" sz="2800" dirty="0"/>
              <a:t> </a:t>
            </a:r>
            <a:r>
              <a:rPr lang="he-IL" sz="2800" dirty="0"/>
              <a:t>ברנר, בן-ציון, רבינוביץ', בארון, קובק, ברש, שטינברגר, דב קמחי, אנקי י. שמי, י. בורלא</a:t>
            </a:r>
            <a:br>
              <a:rPr lang="cs-CZ" sz="2800" dirty="0"/>
            </a:br>
            <a:br>
              <a:rPr lang="he-IL" sz="2800" dirty="0"/>
            </a:br>
            <a:r>
              <a:rPr lang="he-IL" sz="2800" dirty="0"/>
              <a:t>א. לונץ: האברך מירושלים</a:t>
            </a:r>
            <a:br>
              <a:rPr lang="he-IL" sz="2800" dirty="0"/>
            </a:br>
            <a:r>
              <a:rPr lang="he-IL" sz="2800" dirty="0"/>
              <a:t>יהושע אייזנשטט-ברזילי: בשערי ירושלים</a:t>
            </a:r>
            <a:br>
              <a:rPr lang="he-IL" sz="2800" dirty="0"/>
            </a:br>
            <a:r>
              <a:rPr lang="he-IL" sz="2800" dirty="0"/>
              <a:t>סמילנסקי: הדסה, השיח אבולקדיר, אטלה, חג' אברהים</a:t>
            </a:r>
            <a:r>
              <a:rPr lang="cs-CZ" sz="2800" dirty="0"/>
              <a:t>		</a:t>
            </a:r>
          </a:p>
        </p:txBody>
      </p:sp>
    </p:spTree>
    <p:extLst>
      <p:ext uri="{BB962C8B-B14F-4D97-AF65-F5344CB8AC3E}">
        <p14:creationId xmlns:p14="http://schemas.microsoft.com/office/powerpoint/2010/main" val="142924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415F7AE-AE32-D3D7-485D-3A3B63C57CDF}"/>
              </a:ext>
            </a:extLst>
          </p:cNvPr>
          <p:cNvSpPr>
            <a:spLocks noGrp="1"/>
          </p:cNvSpPr>
          <p:nvPr>
            <p:ph idx="1"/>
          </p:nvPr>
        </p:nvSpPr>
        <p:spPr>
          <a:xfrm>
            <a:off x="157017" y="92364"/>
            <a:ext cx="11610109" cy="6765636"/>
          </a:xfrm>
        </p:spPr>
        <p:txBody>
          <a:bodyPr>
            <a:normAutofit/>
          </a:bodyPr>
          <a:lstStyle/>
          <a:p>
            <a:pPr marL="400050" lvl="0" indent="-400050" algn="just" rtl="0">
              <a:lnSpc>
                <a:spcPts val="1800"/>
              </a:lnSpc>
              <a:buFont typeface="+mj-lt"/>
              <a:buAutoNum type="romanUcPeriod"/>
            </a:pPr>
            <a:r>
              <a:rPr lang="cs-CZ" sz="2000" dirty="0">
                <a:effectLst/>
                <a:ea typeface="Calibri" panose="020F0502020204030204" pitchFamily="34" charset="0"/>
                <a:cs typeface="Arial" panose="020B0604020202020204" pitchFamily="34" charset="0"/>
              </a:rPr>
              <a:t>Evropské období (1781–1921)</a:t>
            </a:r>
          </a:p>
          <a:p>
            <a:pPr marL="0" lvl="0" indent="0" algn="just">
              <a:lnSpc>
                <a:spcPts val="1800"/>
              </a:lnSpc>
              <a:buNone/>
            </a:pPr>
            <a:r>
              <a:rPr lang="cs-CZ" sz="2000" dirty="0">
                <a:effectLst/>
                <a:ea typeface="Calibri" panose="020F0502020204030204" pitchFamily="34" charset="0"/>
                <a:cs typeface="Arial" panose="020B0604020202020204" pitchFamily="34" charset="0"/>
              </a:rPr>
              <a:t>	1. Literatura </a:t>
            </a:r>
            <a:r>
              <a:rPr lang="cs-CZ" sz="2000" dirty="0" err="1">
                <a:effectLst/>
                <a:ea typeface="Calibri" panose="020F0502020204030204" pitchFamily="34" charset="0"/>
                <a:cs typeface="Arial" panose="020B0604020202020204" pitchFamily="34" charset="0"/>
              </a:rPr>
              <a:t>haskaly</a:t>
            </a:r>
            <a:r>
              <a:rPr lang="cs-CZ" sz="2000" dirty="0">
                <a:effectLst/>
                <a:ea typeface="Calibri" panose="020F0502020204030204" pitchFamily="34" charset="0"/>
                <a:cs typeface="Arial" panose="020B0604020202020204" pitchFamily="34" charset="0"/>
              </a:rPr>
              <a:t>: počátky moderní hebrejské literatury v Evropě (1781–1881): a) německá </a:t>
            </a:r>
            <a:r>
              <a:rPr lang="cs-CZ" sz="2000" dirty="0" err="1">
                <a:effectLst/>
                <a:ea typeface="Calibri" panose="020F0502020204030204" pitchFamily="34" charset="0"/>
                <a:cs typeface="Arial" panose="020B0604020202020204" pitchFamily="34" charset="0"/>
              </a:rPr>
              <a:t>haskala</a:t>
            </a:r>
            <a:r>
              <a:rPr lang="cs-CZ" sz="2000" dirty="0">
                <a:effectLst/>
                <a:ea typeface="Calibri" panose="020F0502020204030204" pitchFamily="34" charset="0"/>
                <a:cs typeface="Arial" panose="020B0604020202020204" pitchFamily="34" charset="0"/>
              </a:rPr>
              <a:t> 	(1781–1830); b) galicijská </a:t>
            </a:r>
            <a:r>
              <a:rPr lang="cs-CZ" sz="2000" dirty="0" err="1">
                <a:effectLst/>
                <a:ea typeface="Calibri" panose="020F0502020204030204" pitchFamily="34" charset="0"/>
                <a:cs typeface="Arial" panose="020B0604020202020204" pitchFamily="34" charset="0"/>
              </a:rPr>
              <a:t>haskala</a:t>
            </a:r>
            <a:r>
              <a:rPr lang="cs-CZ" sz="2000" dirty="0">
                <a:effectLst/>
                <a:ea typeface="Calibri" panose="020F0502020204030204" pitchFamily="34" charset="0"/>
                <a:cs typeface="Arial" panose="020B0604020202020204" pitchFamily="34" charset="0"/>
              </a:rPr>
              <a:t> (1820–1860); c) ruská </a:t>
            </a:r>
            <a:r>
              <a:rPr lang="cs-CZ" sz="2000" dirty="0" err="1">
                <a:effectLst/>
                <a:ea typeface="Calibri" panose="020F0502020204030204" pitchFamily="34" charset="0"/>
                <a:cs typeface="Arial" panose="020B0604020202020204" pitchFamily="34" charset="0"/>
              </a:rPr>
              <a:t>haskala</a:t>
            </a:r>
            <a:r>
              <a:rPr lang="cs-CZ" sz="2000" dirty="0">
                <a:effectLst/>
                <a:ea typeface="Calibri" panose="020F0502020204030204" pitchFamily="34" charset="0"/>
                <a:cs typeface="Arial" panose="020B0604020202020204" pitchFamily="34" charset="0"/>
              </a:rPr>
              <a:t> (1840–1881)</a:t>
            </a:r>
          </a:p>
          <a:p>
            <a:pPr marL="0" lvl="0" indent="0" algn="just">
              <a:lnSpc>
                <a:spcPts val="1800"/>
              </a:lnSpc>
              <a:buNone/>
            </a:pPr>
            <a:r>
              <a:rPr lang="cs-CZ" sz="2000" dirty="0">
                <a:effectLst/>
                <a:ea typeface="Calibri" panose="020F0502020204030204" pitchFamily="34" charset="0"/>
                <a:cs typeface="Arial" panose="020B0604020202020204" pitchFamily="34" charset="0"/>
              </a:rPr>
              <a:t>	2. Moderní hebrejská literatura v Evropě: Rusko a Polsko (1881-1920)</a:t>
            </a:r>
          </a:p>
          <a:p>
            <a:pPr marL="0" lvl="0" indent="0" algn="just">
              <a:lnSpc>
                <a:spcPts val="1800"/>
              </a:lnSpc>
              <a:buNone/>
            </a:pPr>
            <a:endParaRPr lang="cs-CZ" sz="2000" dirty="0">
              <a:effectLst/>
              <a:ea typeface="Calibri" panose="020F0502020204030204" pitchFamily="34" charset="0"/>
              <a:cs typeface="Arial" panose="020B0604020202020204" pitchFamily="34" charset="0"/>
            </a:endParaRPr>
          </a:p>
          <a:p>
            <a:pPr marL="0" lvl="0" indent="0" algn="just">
              <a:lnSpc>
                <a:spcPts val="1800"/>
              </a:lnSpc>
              <a:buNone/>
            </a:pPr>
            <a:r>
              <a:rPr lang="cs-CZ" sz="2000" dirty="0">
                <a:effectLst/>
                <a:ea typeface="Calibri" panose="020F0502020204030204" pitchFamily="34" charset="0"/>
                <a:cs typeface="Arial" panose="020B0604020202020204" pitchFamily="34" charset="0"/>
              </a:rPr>
              <a:t>II.	1. Palestinsko-</a:t>
            </a:r>
            <a:r>
              <a:rPr lang="cs-CZ" sz="2000" dirty="0" err="1">
                <a:effectLst/>
                <a:ea typeface="Calibri" panose="020F0502020204030204" pitchFamily="34" charset="0"/>
                <a:cs typeface="Arial" panose="020B0604020202020204" pitchFamily="34" charset="0"/>
              </a:rPr>
              <a:t>chalucnické</a:t>
            </a:r>
            <a:r>
              <a:rPr lang="cs-CZ" sz="2000" dirty="0">
                <a:effectLst/>
                <a:ea typeface="Calibri" panose="020F0502020204030204" pitchFamily="34" charset="0"/>
                <a:cs typeface="Arial" panose="020B0604020202020204" pitchFamily="34" charset="0"/>
              </a:rPr>
              <a:t> období (1905–1948)</a:t>
            </a:r>
          </a:p>
          <a:p>
            <a:pPr marL="0" lvl="0" indent="0" algn="just">
              <a:lnSpc>
                <a:spcPts val="1800"/>
              </a:lnSpc>
              <a:buNone/>
            </a:pPr>
            <a:r>
              <a:rPr lang="cs-CZ" sz="2000" dirty="0">
                <a:ea typeface="Calibri" panose="020F0502020204030204" pitchFamily="34" charset="0"/>
                <a:cs typeface="Arial" panose="020B0604020202020204" pitchFamily="34" charset="0"/>
              </a:rPr>
              <a:t>	</a:t>
            </a:r>
            <a:r>
              <a:rPr lang="cs-CZ" sz="2000" dirty="0">
                <a:effectLst/>
                <a:ea typeface="Calibri" panose="020F0502020204030204" pitchFamily="34" charset="0"/>
                <a:cs typeface="Arial" panose="020B0604020202020204" pitchFamily="34" charset="0"/>
              </a:rPr>
              <a:t>2. Mandátní období (1920–1948)</a:t>
            </a:r>
          </a:p>
          <a:p>
            <a:pPr marL="0" lvl="0" indent="0" algn="just">
              <a:lnSpc>
                <a:spcPts val="1800"/>
              </a:lnSpc>
              <a:spcAft>
                <a:spcPts val="800"/>
              </a:spcAft>
              <a:buNone/>
            </a:pPr>
            <a:r>
              <a:rPr lang="cs-CZ" sz="2000" dirty="0">
                <a:effectLst/>
                <a:ea typeface="Calibri" panose="020F0502020204030204" pitchFamily="34" charset="0"/>
                <a:cs typeface="Arial" panose="020B0604020202020204" pitchFamily="34" charset="0"/>
              </a:rPr>
              <a:t>III. Izraelské období (1948 do dneška)</a:t>
            </a:r>
          </a:p>
          <a:p>
            <a:endParaRPr lang="cs-CZ" sz="2000" dirty="0"/>
          </a:p>
        </p:txBody>
      </p:sp>
    </p:spTree>
    <p:extLst>
      <p:ext uri="{BB962C8B-B14F-4D97-AF65-F5344CB8AC3E}">
        <p14:creationId xmlns:p14="http://schemas.microsoft.com/office/powerpoint/2010/main" val="3499224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70D0FC-8153-D515-340A-BBB068CCB6B8}"/>
              </a:ext>
            </a:extLst>
          </p:cNvPr>
          <p:cNvSpPr>
            <a:spLocks noGrp="1"/>
          </p:cNvSpPr>
          <p:nvPr>
            <p:ph type="title"/>
          </p:nvPr>
        </p:nvSpPr>
        <p:spPr/>
        <p:txBody>
          <a:bodyPr/>
          <a:lstStyle/>
          <a:p>
            <a:r>
              <a:rPr lang="cs-CZ" dirty="0"/>
              <a:t>Německá </a:t>
            </a:r>
            <a:r>
              <a:rPr lang="cs-CZ" dirty="0" err="1"/>
              <a:t>haskala</a:t>
            </a:r>
            <a:r>
              <a:rPr lang="cs-CZ" dirty="0"/>
              <a:t> (1781–1830)</a:t>
            </a:r>
          </a:p>
        </p:txBody>
      </p:sp>
      <p:sp>
        <p:nvSpPr>
          <p:cNvPr id="3" name="Zástupný obsah 2">
            <a:extLst>
              <a:ext uri="{FF2B5EF4-FFF2-40B4-BE49-F238E27FC236}">
                <a16:creationId xmlns:a16="http://schemas.microsoft.com/office/drawing/2014/main" id="{6AC36F4A-6C6A-D5BA-E686-C4B6E7C564F2}"/>
              </a:ext>
            </a:extLst>
          </p:cNvPr>
          <p:cNvSpPr>
            <a:spLocks noGrp="1"/>
          </p:cNvSpPr>
          <p:nvPr>
            <p:ph idx="1"/>
          </p:nvPr>
        </p:nvSpPr>
        <p:spPr/>
        <p:txBody>
          <a:bodyPr/>
          <a:lstStyle/>
          <a:p>
            <a:r>
              <a:rPr lang="cs-CZ" dirty="0"/>
              <a:t>Berlín a </a:t>
            </a:r>
            <a:r>
              <a:rPr lang="de-DE" dirty="0"/>
              <a:t>Königsberg</a:t>
            </a:r>
          </a:p>
          <a:p>
            <a:r>
              <a:rPr lang="de-DE" i="1" dirty="0"/>
              <a:t>Aufklärung – </a:t>
            </a:r>
            <a:r>
              <a:rPr lang="de-DE" i="1" dirty="0" err="1"/>
              <a:t>haskala</a:t>
            </a:r>
            <a:endParaRPr lang="de-DE" i="1" dirty="0"/>
          </a:p>
          <a:p>
            <a:r>
              <a:rPr lang="de-DE" dirty="0" err="1"/>
              <a:t>hebrej</a:t>
            </a:r>
            <a:r>
              <a:rPr lang="cs-CZ" dirty="0"/>
              <a:t>š</a:t>
            </a:r>
            <a:r>
              <a:rPr lang="de-DE" dirty="0" err="1"/>
              <a:t>tina</a:t>
            </a:r>
            <a:endParaRPr lang="cs-CZ" dirty="0"/>
          </a:p>
        </p:txBody>
      </p:sp>
    </p:spTree>
    <p:extLst>
      <p:ext uri="{BB962C8B-B14F-4D97-AF65-F5344CB8AC3E}">
        <p14:creationId xmlns:p14="http://schemas.microsoft.com/office/powerpoint/2010/main" val="352302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משה מנדלסון">
            <a:extLst>
              <a:ext uri="{FF2B5EF4-FFF2-40B4-BE49-F238E27FC236}">
                <a16:creationId xmlns:a16="http://schemas.microsoft.com/office/drawing/2014/main" id="{35C4F7D1-AFB1-4130-99F1-709BBAD3B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0" r="-2" b="2036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Nadpis 3">
            <a:extLst>
              <a:ext uri="{FF2B5EF4-FFF2-40B4-BE49-F238E27FC236}">
                <a16:creationId xmlns:a16="http://schemas.microsoft.com/office/drawing/2014/main" id="{9D26B813-DB0B-A31E-83F8-397A0ADFCA53}"/>
              </a:ext>
            </a:extLst>
          </p:cNvPr>
          <p:cNvSpPr>
            <a:spLocks noGrp="1"/>
          </p:cNvSpPr>
          <p:nvPr>
            <p:ph type="title"/>
          </p:nvPr>
        </p:nvSpPr>
        <p:spPr>
          <a:xfrm>
            <a:off x="838200" y="365125"/>
            <a:ext cx="3276600" cy="2359787"/>
          </a:xfrm>
        </p:spPr>
        <p:txBody>
          <a:bodyPr>
            <a:normAutofit fontScale="90000"/>
          </a:bodyPr>
          <a:lstStyle/>
          <a:p>
            <a:r>
              <a:rPr lang="cs-CZ" dirty="0" err="1"/>
              <a:t>Moses</a:t>
            </a:r>
            <a:r>
              <a:rPr lang="cs-CZ" dirty="0"/>
              <a:t> </a:t>
            </a:r>
            <a:r>
              <a:rPr lang="cs-CZ" dirty="0" err="1"/>
              <a:t>Mendelssohn</a:t>
            </a:r>
            <a:br>
              <a:rPr lang="cs-CZ" dirty="0"/>
            </a:br>
            <a:br>
              <a:rPr lang="cs-CZ" dirty="0"/>
            </a:br>
            <a:r>
              <a:rPr lang="cs-CZ" dirty="0"/>
              <a:t>(1729–1786)</a:t>
            </a:r>
          </a:p>
        </p:txBody>
      </p:sp>
    </p:spTree>
    <p:extLst>
      <p:ext uri="{BB962C8B-B14F-4D97-AF65-F5344CB8AC3E}">
        <p14:creationId xmlns:p14="http://schemas.microsoft.com/office/powerpoint/2010/main" val="392840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C0DD31E-50B4-0471-B0FA-5E757C5D8426}"/>
              </a:ext>
            </a:extLst>
          </p:cNvPr>
          <p:cNvPicPr>
            <a:picLocks noChangeAspect="1"/>
          </p:cNvPicPr>
          <p:nvPr/>
        </p:nvPicPr>
        <p:blipFill>
          <a:blip r:embed="rId2"/>
          <a:stretch>
            <a:fillRect/>
          </a:stretch>
        </p:blipFill>
        <p:spPr>
          <a:xfrm>
            <a:off x="4883425" y="73891"/>
            <a:ext cx="5473154" cy="6858000"/>
          </a:xfrm>
          <a:prstGeom prst="rect">
            <a:avLst/>
          </a:prstGeom>
        </p:spPr>
      </p:pic>
      <p:sp>
        <p:nvSpPr>
          <p:cNvPr id="2" name="Nadpis 1">
            <a:extLst>
              <a:ext uri="{FF2B5EF4-FFF2-40B4-BE49-F238E27FC236}">
                <a16:creationId xmlns:a16="http://schemas.microsoft.com/office/drawing/2014/main" id="{0F11A5C3-4F7A-B3E5-9DDF-D275D4B851E8}"/>
              </a:ext>
            </a:extLst>
          </p:cNvPr>
          <p:cNvSpPr>
            <a:spLocks noGrp="1"/>
          </p:cNvSpPr>
          <p:nvPr>
            <p:ph type="title"/>
          </p:nvPr>
        </p:nvSpPr>
        <p:spPr>
          <a:xfrm>
            <a:off x="838200" y="365125"/>
            <a:ext cx="3733800" cy="3172401"/>
          </a:xfrm>
        </p:spPr>
        <p:txBody>
          <a:bodyPr>
            <a:normAutofit/>
          </a:bodyPr>
          <a:lstStyle/>
          <a:p>
            <a:r>
              <a:rPr lang="cs-CZ" sz="2800" dirty="0" err="1"/>
              <a:t>Mendelssohn</a:t>
            </a:r>
            <a:r>
              <a:rPr lang="cs-CZ" sz="2800" dirty="0"/>
              <a:t>, </a:t>
            </a:r>
            <a:r>
              <a:rPr lang="cs-CZ" sz="2800" dirty="0" err="1"/>
              <a:t>Lavater</a:t>
            </a:r>
            <a:r>
              <a:rPr lang="cs-CZ" sz="2800" dirty="0"/>
              <a:t> a </a:t>
            </a:r>
            <a:r>
              <a:rPr lang="cs-CZ" sz="2800" dirty="0" err="1"/>
              <a:t>Lessing</a:t>
            </a:r>
            <a:br>
              <a:rPr lang="cs-CZ" sz="2000" dirty="0"/>
            </a:br>
            <a:br>
              <a:rPr lang="cs-CZ" sz="2000" dirty="0"/>
            </a:br>
            <a:r>
              <a:rPr lang="cs-CZ" sz="2000" dirty="0"/>
              <a:t>Moritz Daniel </a:t>
            </a:r>
            <a:r>
              <a:rPr lang="cs-CZ" sz="2000" dirty="0" err="1"/>
              <a:t>Oppenheim</a:t>
            </a:r>
            <a:r>
              <a:rPr lang="cs-CZ" sz="2000" dirty="0"/>
              <a:t> (1856)</a:t>
            </a:r>
          </a:p>
        </p:txBody>
      </p:sp>
    </p:spTree>
    <p:extLst>
      <p:ext uri="{BB962C8B-B14F-4D97-AF65-F5344CB8AC3E}">
        <p14:creationId xmlns:p14="http://schemas.microsoft.com/office/powerpoint/2010/main" val="2000079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284E602-4048-7760-CA23-901762C65122}"/>
              </a:ext>
            </a:extLst>
          </p:cNvPr>
          <p:cNvSpPr>
            <a:spLocks noGrp="1"/>
          </p:cNvSpPr>
          <p:nvPr>
            <p:ph idx="1"/>
          </p:nvPr>
        </p:nvSpPr>
        <p:spPr>
          <a:xfrm>
            <a:off x="83127" y="0"/>
            <a:ext cx="11270673" cy="6176963"/>
          </a:xfrm>
        </p:spPr>
        <p:txBody>
          <a:bodyPr/>
          <a:lstStyle/>
          <a:p>
            <a:r>
              <a:rPr lang="cs-CZ" i="1" dirty="0" err="1"/>
              <a:t>Biur</a:t>
            </a:r>
            <a:endParaRPr lang="cs-CZ" i="1" dirty="0"/>
          </a:p>
          <a:p>
            <a:r>
              <a:rPr lang="cs-CZ" i="1" dirty="0"/>
              <a:t>Ha-</a:t>
            </a:r>
            <a:r>
              <a:rPr lang="cs-CZ" i="1" dirty="0" err="1"/>
              <a:t>Measef</a:t>
            </a:r>
            <a:r>
              <a:rPr lang="cs-CZ" i="1" dirty="0"/>
              <a:t> </a:t>
            </a:r>
            <a:r>
              <a:rPr lang="cs-CZ" dirty="0"/>
              <a:t>(po vzoru </a:t>
            </a:r>
            <a:r>
              <a:rPr lang="cs-CZ" i="1" dirty="0" err="1"/>
              <a:t>Berliner</a:t>
            </a:r>
            <a:r>
              <a:rPr lang="cs-CZ" i="1" dirty="0"/>
              <a:t> </a:t>
            </a:r>
            <a:r>
              <a:rPr lang="cs-CZ" i="1" dirty="0" err="1"/>
              <a:t>Monatschrift</a:t>
            </a:r>
            <a:r>
              <a:rPr lang="cs-CZ" dirty="0"/>
              <a:t>)</a:t>
            </a:r>
          </a:p>
          <a:p>
            <a:r>
              <a:rPr lang="cs-CZ" sz="2400" dirty="0" err="1">
                <a:effectLst/>
                <a:ea typeface="Calibri" panose="020F0502020204030204" pitchFamily="34" charset="0"/>
              </a:rPr>
              <a:t>Mendelssohn</a:t>
            </a:r>
            <a:endParaRPr lang="he-IL" sz="2400" dirty="0">
              <a:effectLst/>
              <a:ea typeface="Calibri" panose="020F0502020204030204" pitchFamily="34" charset="0"/>
            </a:endParaRPr>
          </a:p>
          <a:p>
            <a:r>
              <a:rPr lang="cs-CZ" sz="2400" dirty="0" err="1">
                <a:effectLst/>
                <a:ea typeface="Calibri" panose="020F0502020204030204" pitchFamily="34" charset="0"/>
              </a:rPr>
              <a:t>Naftali</a:t>
            </a:r>
            <a:r>
              <a:rPr lang="cs-CZ" sz="2400" dirty="0">
                <a:effectLst/>
                <a:ea typeface="Calibri" panose="020F0502020204030204" pitchFamily="34" charset="0"/>
              </a:rPr>
              <a:t> Herz </a:t>
            </a:r>
            <a:r>
              <a:rPr lang="cs-CZ" sz="2400" dirty="0" err="1">
                <a:effectLst/>
                <a:ea typeface="Calibri" panose="020F0502020204030204" pitchFamily="34" charset="0"/>
              </a:rPr>
              <a:t>Wessely</a:t>
            </a:r>
            <a:endParaRPr lang="he-IL" sz="2400" dirty="0">
              <a:effectLst/>
              <a:ea typeface="Calibri" panose="020F0502020204030204" pitchFamily="34" charset="0"/>
            </a:endParaRPr>
          </a:p>
          <a:p>
            <a:r>
              <a:rPr lang="cs-CZ" sz="2400" dirty="0" err="1">
                <a:effectLst/>
                <a:ea typeface="Calibri" panose="020F0502020204030204" pitchFamily="34" charset="0"/>
              </a:rPr>
              <a:t>Solomon</a:t>
            </a:r>
            <a:r>
              <a:rPr lang="cs-CZ" sz="2400" dirty="0">
                <a:effectLst/>
                <a:ea typeface="Calibri" panose="020F0502020204030204" pitchFamily="34" charset="0"/>
              </a:rPr>
              <a:t> </a:t>
            </a:r>
            <a:r>
              <a:rPr lang="cs-CZ" sz="2400" dirty="0" err="1">
                <a:effectLst/>
                <a:ea typeface="Calibri" panose="020F0502020204030204" pitchFamily="34" charset="0"/>
              </a:rPr>
              <a:t>Maimon</a:t>
            </a:r>
            <a:endParaRPr lang="he-IL" sz="2400" dirty="0">
              <a:effectLst/>
              <a:ea typeface="Calibri" panose="020F0502020204030204" pitchFamily="34" charset="0"/>
            </a:endParaRPr>
          </a:p>
          <a:p>
            <a:r>
              <a:rPr lang="cs-CZ" sz="2400" dirty="0">
                <a:effectLst/>
                <a:ea typeface="Calibri" panose="020F0502020204030204" pitchFamily="34" charset="0"/>
              </a:rPr>
              <a:t>David Franco-</a:t>
            </a:r>
            <a:r>
              <a:rPr lang="cs-CZ" sz="2400" dirty="0" err="1">
                <a:effectLst/>
                <a:ea typeface="Calibri" panose="020F0502020204030204" pitchFamily="34" charset="0"/>
              </a:rPr>
              <a:t>Mendes</a:t>
            </a:r>
            <a:endParaRPr lang="he-IL" sz="2400" dirty="0">
              <a:effectLst/>
              <a:ea typeface="Calibri" panose="020F0502020204030204" pitchFamily="34" charset="0"/>
            </a:endParaRPr>
          </a:p>
          <a:p>
            <a:r>
              <a:rPr lang="cs-CZ" sz="2400" dirty="0">
                <a:effectLst/>
                <a:ea typeface="Calibri" panose="020F0502020204030204" pitchFamily="34" charset="0"/>
              </a:rPr>
              <a:t>Isaac </a:t>
            </a:r>
            <a:r>
              <a:rPr lang="cs-CZ" sz="2400" dirty="0" err="1">
                <a:effectLst/>
                <a:ea typeface="Calibri" panose="020F0502020204030204" pitchFamily="34" charset="0"/>
              </a:rPr>
              <a:t>Euchel</a:t>
            </a:r>
            <a:endParaRPr lang="he-IL" sz="2400" dirty="0">
              <a:effectLst/>
              <a:ea typeface="Calibri" panose="020F0502020204030204" pitchFamily="34" charset="0"/>
            </a:endParaRPr>
          </a:p>
          <a:p>
            <a:r>
              <a:rPr lang="cs-CZ" sz="2400" dirty="0">
                <a:effectLst/>
                <a:ea typeface="Calibri" panose="020F0502020204030204" pitchFamily="34" charset="0"/>
              </a:rPr>
              <a:t>Isaac </a:t>
            </a:r>
            <a:r>
              <a:rPr lang="cs-CZ" sz="2400" dirty="0" err="1">
                <a:effectLst/>
                <a:ea typeface="Calibri" panose="020F0502020204030204" pitchFamily="34" charset="0"/>
              </a:rPr>
              <a:t>Satanow</a:t>
            </a:r>
            <a:r>
              <a:rPr lang="cs-CZ" sz="2400" dirty="0">
                <a:effectLst/>
                <a:ea typeface="Calibri" panose="020F0502020204030204" pitchFamily="34" charset="0"/>
              </a:rPr>
              <a:t> a další</a:t>
            </a:r>
            <a:endParaRPr lang="cs-CZ" sz="2400" i="1" dirty="0"/>
          </a:p>
        </p:txBody>
      </p:sp>
      <p:pic>
        <p:nvPicPr>
          <p:cNvPr id="4" name="Obrázek 3">
            <a:extLst>
              <a:ext uri="{FF2B5EF4-FFF2-40B4-BE49-F238E27FC236}">
                <a16:creationId xmlns:a16="http://schemas.microsoft.com/office/drawing/2014/main" id="{3B0F931A-0FB3-842D-1B2B-9C768595E0E9}"/>
              </a:ext>
            </a:extLst>
          </p:cNvPr>
          <p:cNvPicPr>
            <a:picLocks noChangeAspect="1"/>
          </p:cNvPicPr>
          <p:nvPr/>
        </p:nvPicPr>
        <p:blipFill>
          <a:blip r:embed="rId2"/>
          <a:stretch>
            <a:fillRect/>
          </a:stretch>
        </p:blipFill>
        <p:spPr>
          <a:xfrm>
            <a:off x="6974318" y="1"/>
            <a:ext cx="3917393" cy="6816264"/>
          </a:xfrm>
          <a:prstGeom prst="rect">
            <a:avLst/>
          </a:prstGeom>
        </p:spPr>
      </p:pic>
      <p:pic>
        <p:nvPicPr>
          <p:cNvPr id="5" name="Obrázek 4">
            <a:extLst>
              <a:ext uri="{FF2B5EF4-FFF2-40B4-BE49-F238E27FC236}">
                <a16:creationId xmlns:a16="http://schemas.microsoft.com/office/drawing/2014/main" id="{CBB21E93-0DA9-7C05-7DCE-4C98920BEFB9}"/>
              </a:ext>
            </a:extLst>
          </p:cNvPr>
          <p:cNvPicPr>
            <a:picLocks noChangeAspect="1"/>
          </p:cNvPicPr>
          <p:nvPr/>
        </p:nvPicPr>
        <p:blipFill>
          <a:blip r:embed="rId3"/>
          <a:stretch>
            <a:fillRect/>
          </a:stretch>
        </p:blipFill>
        <p:spPr>
          <a:xfrm>
            <a:off x="3674914" y="2074139"/>
            <a:ext cx="3085537" cy="4492541"/>
          </a:xfrm>
          <a:prstGeom prst="rect">
            <a:avLst/>
          </a:prstGeom>
        </p:spPr>
      </p:pic>
    </p:spTree>
    <p:extLst>
      <p:ext uri="{BB962C8B-B14F-4D97-AF65-F5344CB8AC3E}">
        <p14:creationId xmlns:p14="http://schemas.microsoft.com/office/powerpoint/2010/main" val="378500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7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9216190-3E07-4BB7-849C-3A067504339C}"/>
              </a:ext>
            </a:extLst>
          </p:cNvPr>
          <p:cNvSpPr>
            <a:spLocks noGrp="1"/>
          </p:cNvSpPr>
          <p:nvPr>
            <p:ph type="title"/>
          </p:nvPr>
        </p:nvSpPr>
        <p:spPr>
          <a:xfrm>
            <a:off x="630936" y="640080"/>
            <a:ext cx="4818888" cy="1481328"/>
          </a:xfrm>
        </p:spPr>
        <p:txBody>
          <a:bodyPr anchor="b">
            <a:normAutofit/>
          </a:bodyPr>
          <a:lstStyle/>
          <a:p>
            <a:r>
              <a:rPr lang="he-IL" sz="3800"/>
              <a:t>אור לנתיבה</a:t>
            </a:r>
            <a:r>
              <a:rPr lang="cs-CZ" sz="3800"/>
              <a:t> - předmluva k </a:t>
            </a:r>
            <a:r>
              <a:rPr lang="he-IL" sz="3800"/>
              <a:t>ביאור</a:t>
            </a:r>
            <a:r>
              <a:rPr lang="cs-CZ" sz="3800"/>
              <a:t>, 1783</a:t>
            </a:r>
          </a:p>
        </p:txBody>
      </p:sp>
      <p:sp>
        <p:nvSpPr>
          <p:cNvPr id="205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51F51B3-F896-444B-9BB5-C62D3ECE29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625" y="2542191"/>
            <a:ext cx="2655238" cy="354806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C701F70D-7B62-5E98-9DF2-1E7DC8D752E4}"/>
              </a:ext>
            </a:extLst>
          </p:cNvPr>
          <p:cNvPicPr>
            <a:picLocks noChangeAspect="1"/>
          </p:cNvPicPr>
          <p:nvPr/>
        </p:nvPicPr>
        <p:blipFill>
          <a:blip r:embed="rId3"/>
          <a:stretch>
            <a:fillRect/>
          </a:stretch>
        </p:blipFill>
        <p:spPr>
          <a:xfrm>
            <a:off x="7262692" y="-7759"/>
            <a:ext cx="3913308" cy="6918729"/>
          </a:xfrm>
          <a:prstGeom prst="rect">
            <a:avLst/>
          </a:prstGeom>
        </p:spPr>
      </p:pic>
    </p:spTree>
    <p:extLst>
      <p:ext uri="{BB962C8B-B14F-4D97-AF65-F5344CB8AC3E}">
        <p14:creationId xmlns:p14="http://schemas.microsoft.com/office/powerpoint/2010/main" val="8930249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1123</Words>
  <Application>Microsoft Office PowerPoint</Application>
  <PresentationFormat>Širokoúhlá obrazovka</PresentationFormat>
  <Paragraphs>105</Paragraphs>
  <Slides>34</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34</vt:i4>
      </vt:variant>
    </vt:vector>
  </HeadingPairs>
  <TitlesOfParts>
    <vt:vector size="39" baseType="lpstr">
      <vt:lpstr>Arial</vt:lpstr>
      <vt:lpstr>Calibri</vt:lpstr>
      <vt:lpstr>Calibri Light</vt:lpstr>
      <vt:lpstr>Times New Roman</vt:lpstr>
      <vt:lpstr>Motiv Office</vt:lpstr>
      <vt:lpstr>Moderní hebrejská literatura</vt:lpstr>
      <vt:lpstr>Prezentace aplikace PowerPoint</vt:lpstr>
      <vt:lpstr>Počátky „moderní“ hebrejské literatury (sifrut ivrit chadaša)</vt:lpstr>
      <vt:lpstr>Prezentace aplikace PowerPoint</vt:lpstr>
      <vt:lpstr>Německá haskala (1781–1830)</vt:lpstr>
      <vt:lpstr>Moses Mendelssohn  (1729–1786)</vt:lpstr>
      <vt:lpstr>Mendelssohn, Lavater a Lessing  Moritz Daniel Oppenheim (1856)</vt:lpstr>
      <vt:lpstr>Prezentace aplikace PowerPoint</vt:lpstr>
      <vt:lpstr>אור לנתיבה - předmluva k ביאור, 1783</vt:lpstr>
      <vt:lpstr>Prezentace aplikace PowerPoint</vt:lpstr>
      <vt:lpstr>Naftali Herz Wessely (1725-1805, Hamburg)</vt:lpstr>
      <vt:lpstr>Prezentace aplikace PowerPoint</vt:lpstr>
      <vt:lpstr>Moše Chajim Luzzatto (רמח''ל, 1707-1746)</vt:lpstr>
      <vt:lpstr>Prezentace aplikace PowerPoint</vt:lpstr>
      <vt:lpstr>Haličská haskala (1820-1860) </vt:lpstr>
      <vt:lpstr>Šelomo Juda Rapoport </vt:lpstr>
      <vt:lpstr>Josef Perl (1773-1839)</vt:lpstr>
      <vt:lpstr>Prezentace aplikace PowerPoint</vt:lpstr>
      <vt:lpstr>Ruská haskala (1840-1881)</vt:lpstr>
      <vt:lpstr>בהקדמה לספר "שירי בת ציון", כתב מיכ"ל: </vt:lpstr>
      <vt:lpstr>Prezentace aplikace PowerPoint</vt:lpstr>
      <vt:lpstr>Prezentace aplikace PowerPoint</vt:lpstr>
      <vt:lpstr>Periodika</vt:lpstr>
      <vt:lpstr>Próza</vt:lpstr>
      <vt:lpstr>Šolem Jankev Abrahamovič (Mendele Mocher Sforim, 1836-1917)</vt:lpstr>
      <vt:lpstr>Micha Josef Berdičevsky (Josef bin Gurjon)</vt:lpstr>
      <vt:lpstr>יצחק לייבוש פרץ (1853 - 1915)  מפי העם העושה נפלאות שלוש מתנות האוצר בין שני הרים אם לא למעלה מזה גלגולו של ניגון</vt:lpstr>
      <vt:lpstr>יוסף חיים ברנר (1921-1881) </vt:lpstr>
      <vt:lpstr>גרשון שופמן (1880-1972)</vt:lpstr>
      <vt:lpstr>אורי ניסן גנסין (1879 - 1913)</vt:lpstr>
      <vt:lpstr>דבורה ברון (1887-1956)</vt:lpstr>
      <vt:lpstr>חיים נחמן ביאליק</vt:lpstr>
      <vt:lpstr>Prezentace aplikace PowerPoint</vt:lpstr>
      <vt:lpstr>       Časopisy: מולדת;ההדים;גליונות;כתובים;האדם;דפים;על הסף;בסתנאי   המבשר  První generace autorů v Erecu: יואל משה סלומון; סולימן מנחם מאני; אליעזר בן יהודה; יהושע אייזנשטט-ברזילי; משה סמילנסקי; נחמה פוחצ'סקי  Druhá generace:  ברנר, בן-ציון, רבינוביץ', בארון, קובק, ברש, שטינברגר, דב קמחי, אנקי י. שמי, י. בורלא  א. לונץ: האברך מירושלים יהושע אייזנשטט-ברזילי: בשערי ירושלים סמילנסקי: הדסה, השיח אבולקדיר, אטלה, חג' אברהים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Moše Mendelssohn (1729-1786)</dc:title>
  <dc:creator>Bousek, Daniel</dc:creator>
  <cp:lastModifiedBy>Boušek, Daniel</cp:lastModifiedBy>
  <cp:revision>25</cp:revision>
  <dcterms:created xsi:type="dcterms:W3CDTF">2021-10-06T07:33:53Z</dcterms:created>
  <dcterms:modified xsi:type="dcterms:W3CDTF">2024-02-21T21:30:35Z</dcterms:modified>
</cp:coreProperties>
</file>