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81" r:id="rId4"/>
    <p:sldId id="287" r:id="rId5"/>
    <p:sldId id="288" r:id="rId6"/>
    <p:sldId id="267" r:id="rId7"/>
    <p:sldId id="268" r:id="rId8"/>
    <p:sldId id="271" r:id="rId9"/>
    <p:sldId id="269" r:id="rId10"/>
    <p:sldId id="272" r:id="rId11"/>
    <p:sldId id="273" r:id="rId12"/>
    <p:sldId id="274" r:id="rId13"/>
    <p:sldId id="275" r:id="rId14"/>
    <p:sldId id="289" r:id="rId15"/>
    <p:sldId id="277" r:id="rId16"/>
    <p:sldId id="295" r:id="rId17"/>
    <p:sldId id="276" r:id="rId18"/>
    <p:sldId id="278" r:id="rId19"/>
    <p:sldId id="291" r:id="rId20"/>
    <p:sldId id="279" r:id="rId21"/>
    <p:sldId id="292" r:id="rId22"/>
    <p:sldId id="28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A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3813A8-F8FB-4E26-BA6D-D6DB3C76AA5E}" v="8" dt="2021-10-24T10:09:13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Zandlová" userId="f597e985-6016-45b0-9e05-c32aa333b728" providerId="ADAL" clId="{513813A8-F8FB-4E26-BA6D-D6DB3C76AA5E}"/>
    <pc:docChg chg="undo custSel addSld delSld modSld modMainMaster">
      <pc:chgData name="Markéta Zandlová" userId="f597e985-6016-45b0-9e05-c32aa333b728" providerId="ADAL" clId="{513813A8-F8FB-4E26-BA6D-D6DB3C76AA5E}" dt="2021-10-24T17:10:23.174" v="1276" actId="404"/>
      <pc:docMkLst>
        <pc:docMk/>
      </pc:docMkLst>
      <pc:sldChg chg="addSp modSp mod setBg">
        <pc:chgData name="Markéta Zandlová" userId="f597e985-6016-45b0-9e05-c32aa333b728" providerId="ADAL" clId="{513813A8-F8FB-4E26-BA6D-D6DB3C76AA5E}" dt="2021-10-17T19:15:09.155" v="165"/>
        <pc:sldMkLst>
          <pc:docMk/>
          <pc:sldMk cId="1319000475" sldId="256"/>
        </pc:sldMkLst>
        <pc:spChg chg="mod">
          <ac:chgData name="Markéta Zandlová" userId="f597e985-6016-45b0-9e05-c32aa333b728" providerId="ADAL" clId="{513813A8-F8FB-4E26-BA6D-D6DB3C76AA5E}" dt="2021-10-17T18:58:30.259" v="0" actId="26606"/>
          <ac:spMkLst>
            <pc:docMk/>
            <pc:sldMk cId="1319000475" sldId="256"/>
            <ac:spMk id="2" creationId="{9DF29F81-80BE-4132-AF86-FB21AEC457E9}"/>
          </ac:spMkLst>
        </pc:spChg>
        <pc:spChg chg="mod">
          <ac:chgData name="Markéta Zandlová" userId="f597e985-6016-45b0-9e05-c32aa333b728" providerId="ADAL" clId="{513813A8-F8FB-4E26-BA6D-D6DB3C76AA5E}" dt="2021-10-17T18:58:30.259" v="0" actId="26606"/>
          <ac:spMkLst>
            <pc:docMk/>
            <pc:sldMk cId="1319000475" sldId="256"/>
            <ac:spMk id="3" creationId="{2A2D6B1E-B74F-4C22-B5DB-3B007D72725B}"/>
          </ac:spMkLst>
        </pc:spChg>
        <pc:spChg chg="add">
          <ac:chgData name="Markéta Zandlová" userId="f597e985-6016-45b0-9e05-c32aa333b728" providerId="ADAL" clId="{513813A8-F8FB-4E26-BA6D-D6DB3C76AA5E}" dt="2021-10-17T18:58:30.259" v="0" actId="26606"/>
          <ac:spMkLst>
            <pc:docMk/>
            <pc:sldMk cId="1319000475" sldId="256"/>
            <ac:spMk id="8" creationId="{A93898FF-D987-4B0E-BFB4-85F5EB356D4D}"/>
          </ac:spMkLst>
        </pc:spChg>
        <pc:spChg chg="add">
          <ac:chgData name="Markéta Zandlová" userId="f597e985-6016-45b0-9e05-c32aa333b728" providerId="ADAL" clId="{513813A8-F8FB-4E26-BA6D-D6DB3C76AA5E}" dt="2021-10-17T18:58:30.259" v="0" actId="26606"/>
          <ac:spMkLst>
            <pc:docMk/>
            <pc:sldMk cId="1319000475" sldId="256"/>
            <ac:spMk id="10" creationId="{FEB84055-029C-4E86-8844-D05D96C024BC}"/>
          </ac:spMkLst>
        </pc:spChg>
        <pc:spChg chg="add">
          <ac:chgData name="Markéta Zandlová" userId="f597e985-6016-45b0-9e05-c32aa333b728" providerId="ADAL" clId="{513813A8-F8FB-4E26-BA6D-D6DB3C76AA5E}" dt="2021-10-17T18:58:30.259" v="0" actId="26606"/>
          <ac:spMkLst>
            <pc:docMk/>
            <pc:sldMk cId="1319000475" sldId="256"/>
            <ac:spMk id="14" creationId="{799037F2-4CAF-446B-90DB-1480B247AA69}"/>
          </ac:spMkLst>
        </pc:spChg>
        <pc:spChg chg="add">
          <ac:chgData name="Markéta Zandlová" userId="f597e985-6016-45b0-9e05-c32aa333b728" providerId="ADAL" clId="{513813A8-F8FB-4E26-BA6D-D6DB3C76AA5E}" dt="2021-10-17T18:58:30.259" v="0" actId="26606"/>
          <ac:spMkLst>
            <pc:docMk/>
            <pc:sldMk cId="1319000475" sldId="256"/>
            <ac:spMk id="16" creationId="{7128589C-AF3D-49CF-BD92-C1D1D2F5387F}"/>
          </ac:spMkLst>
        </pc:spChg>
        <pc:picChg chg="add">
          <ac:chgData name="Markéta Zandlová" userId="f597e985-6016-45b0-9e05-c32aa333b728" providerId="ADAL" clId="{513813A8-F8FB-4E26-BA6D-D6DB3C76AA5E}" dt="2021-10-17T18:58:30.259" v="0" actId="26606"/>
          <ac:picMkLst>
            <pc:docMk/>
            <pc:sldMk cId="1319000475" sldId="256"/>
            <ac:picMk id="12" creationId="{8A2842C0-6210-4FDB-B1FF-C14C927377FB}"/>
          </ac:picMkLst>
        </pc:picChg>
      </pc:sldChg>
      <pc:sldChg chg="addSp delSp modSp mod setBg">
        <pc:chgData name="Markéta Zandlová" userId="f597e985-6016-45b0-9e05-c32aa333b728" providerId="ADAL" clId="{513813A8-F8FB-4E26-BA6D-D6DB3C76AA5E}" dt="2021-10-17T19:15:09.155" v="165"/>
        <pc:sldMkLst>
          <pc:docMk/>
          <pc:sldMk cId="2652812272" sldId="258"/>
        </pc:sldMkLst>
        <pc:spChg chg="mod">
          <ac:chgData name="Markéta Zandlová" userId="f597e985-6016-45b0-9e05-c32aa333b728" providerId="ADAL" clId="{513813A8-F8FB-4E26-BA6D-D6DB3C76AA5E}" dt="2021-10-17T19:03:41.462" v="52" actId="403"/>
          <ac:spMkLst>
            <pc:docMk/>
            <pc:sldMk cId="2652812272" sldId="258"/>
            <ac:spMk id="2" creationId="{918457A1-5430-4832-8EC1-E6281ECDAEE3}"/>
          </ac:spMkLst>
        </pc:spChg>
        <pc:spChg chg="mod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3" creationId="{2AFA9F6C-C4B5-4C44-A52D-0D1048473775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8" creationId="{0D7B6173-1D58-48E2-83CF-37350F315F75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10" creationId="{C7465CB2-E160-4D8E-B8B3-B7AFCAFC5BC1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14" creationId="{1A8FFABF-F1A6-4C80-A0A6-29F3162FEFFE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16" creationId="{ED4C1E4B-EA97-41D4-855C-680107905C03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21" creationId="{0D7B6173-1D58-48E2-83CF-37350F315F75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23" creationId="{C7465CB2-E160-4D8E-B8B3-B7AFCAFC5BC1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27" creationId="{1A8FFABF-F1A6-4C80-A0A6-29F3162FEFFE}"/>
          </ac:spMkLst>
        </pc:spChg>
        <pc:spChg chg="add del">
          <ac:chgData name="Markéta Zandlová" userId="f597e985-6016-45b0-9e05-c32aa333b728" providerId="ADAL" clId="{513813A8-F8FB-4E26-BA6D-D6DB3C76AA5E}" dt="2021-10-17T19:01:27.476" v="31" actId="26606"/>
          <ac:spMkLst>
            <pc:docMk/>
            <pc:sldMk cId="2652812272" sldId="258"/>
            <ac:spMk id="29" creationId="{ED4C1E4B-EA97-41D4-855C-680107905C03}"/>
          </ac:spMkLst>
        </pc:spChg>
        <pc:picChg chg="add del">
          <ac:chgData name="Markéta Zandlová" userId="f597e985-6016-45b0-9e05-c32aa333b728" providerId="ADAL" clId="{513813A8-F8FB-4E26-BA6D-D6DB3C76AA5E}" dt="2021-10-17T19:01:27.476" v="31" actId="26606"/>
          <ac:picMkLst>
            <pc:docMk/>
            <pc:sldMk cId="2652812272" sldId="258"/>
            <ac:picMk id="12" creationId="{BF79C704-FD27-4BBA-A751-4A80EDB173B8}"/>
          </ac:picMkLst>
        </pc:picChg>
        <pc:picChg chg="add del">
          <ac:chgData name="Markéta Zandlová" userId="f597e985-6016-45b0-9e05-c32aa333b728" providerId="ADAL" clId="{513813A8-F8FB-4E26-BA6D-D6DB3C76AA5E}" dt="2021-10-17T19:01:27.476" v="31" actId="26606"/>
          <ac:picMkLst>
            <pc:docMk/>
            <pc:sldMk cId="2652812272" sldId="258"/>
            <ac:picMk id="25" creationId="{BF79C704-FD27-4BBA-A751-4A80EDB173B8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17T19:15:09.155" v="165"/>
        <pc:sldMkLst>
          <pc:docMk/>
          <pc:sldMk cId="1334931243" sldId="259"/>
        </pc:sldMkLst>
        <pc:spChg chg="mod">
          <ac:chgData name="Markéta Zandlová" userId="f597e985-6016-45b0-9e05-c32aa333b728" providerId="ADAL" clId="{513813A8-F8FB-4E26-BA6D-D6DB3C76AA5E}" dt="2021-10-17T19:03:48.402" v="53" actId="404"/>
          <ac:spMkLst>
            <pc:docMk/>
            <pc:sldMk cId="1334931243" sldId="259"/>
            <ac:spMk id="2" creationId="{AC953AC4-0B65-46FF-A908-DBC3E187F090}"/>
          </ac:spMkLst>
        </pc:spChg>
        <pc:spChg chg="mod">
          <ac:chgData name="Markéta Zandlová" userId="f597e985-6016-45b0-9e05-c32aa333b728" providerId="ADAL" clId="{513813A8-F8FB-4E26-BA6D-D6DB3C76AA5E}" dt="2021-10-17T19:01:59.568" v="39" actId="27636"/>
          <ac:spMkLst>
            <pc:docMk/>
            <pc:sldMk cId="1334931243" sldId="259"/>
            <ac:spMk id="3" creationId="{8A66E2B8-BC25-4D12-988F-A0E7E222256E}"/>
          </ac:spMkLst>
        </pc:spChg>
        <pc:spChg chg="add">
          <ac:chgData name="Markéta Zandlová" userId="f597e985-6016-45b0-9e05-c32aa333b728" providerId="ADAL" clId="{513813A8-F8FB-4E26-BA6D-D6DB3C76AA5E}" dt="2021-10-17T19:01:45.710" v="32" actId="26606"/>
          <ac:spMkLst>
            <pc:docMk/>
            <pc:sldMk cId="1334931243" sldId="259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01:45.710" v="32" actId="26606"/>
          <ac:spMkLst>
            <pc:docMk/>
            <pc:sldMk cId="1334931243" sldId="259"/>
            <ac:spMk id="10" creationId="{C7465CB2-E160-4D8E-B8B3-B7AFCAFC5BC1}"/>
          </ac:spMkLst>
        </pc:spChg>
        <pc:spChg chg="add">
          <ac:chgData name="Markéta Zandlová" userId="f597e985-6016-45b0-9e05-c32aa333b728" providerId="ADAL" clId="{513813A8-F8FB-4E26-BA6D-D6DB3C76AA5E}" dt="2021-10-17T19:01:45.710" v="32" actId="26606"/>
          <ac:spMkLst>
            <pc:docMk/>
            <pc:sldMk cId="1334931243" sldId="259"/>
            <ac:spMk id="14" creationId="{1A8FFABF-F1A6-4C80-A0A6-29F3162FEFFE}"/>
          </ac:spMkLst>
        </pc:spChg>
        <pc:spChg chg="add">
          <ac:chgData name="Markéta Zandlová" userId="f597e985-6016-45b0-9e05-c32aa333b728" providerId="ADAL" clId="{513813A8-F8FB-4E26-BA6D-D6DB3C76AA5E}" dt="2021-10-17T19:01:45.710" v="32" actId="26606"/>
          <ac:spMkLst>
            <pc:docMk/>
            <pc:sldMk cId="1334931243" sldId="259"/>
            <ac:spMk id="16" creationId="{ED4C1E4B-EA97-41D4-855C-680107905C03}"/>
          </ac:spMkLst>
        </pc:spChg>
        <pc:picChg chg="add">
          <ac:chgData name="Markéta Zandlová" userId="f597e985-6016-45b0-9e05-c32aa333b728" providerId="ADAL" clId="{513813A8-F8FB-4E26-BA6D-D6DB3C76AA5E}" dt="2021-10-17T19:01:45.710" v="32" actId="26606"/>
          <ac:picMkLst>
            <pc:docMk/>
            <pc:sldMk cId="1334931243" sldId="259"/>
            <ac:picMk id="12" creationId="{BF79C704-FD27-4BBA-A751-4A80EDB173B8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17T19:15:09.155" v="165"/>
        <pc:sldMkLst>
          <pc:docMk/>
          <pc:sldMk cId="1101457068" sldId="261"/>
        </pc:sldMkLst>
        <pc:spChg chg="mod">
          <ac:chgData name="Markéta Zandlová" userId="f597e985-6016-45b0-9e05-c32aa333b728" providerId="ADAL" clId="{513813A8-F8FB-4E26-BA6D-D6DB3C76AA5E}" dt="2021-10-17T19:04:26.032" v="59" actId="14100"/>
          <ac:spMkLst>
            <pc:docMk/>
            <pc:sldMk cId="1101457068" sldId="261"/>
            <ac:spMk id="2" creationId="{02C21F5B-8321-4618-8766-C625E1D8AE9B}"/>
          </ac:spMkLst>
        </pc:spChg>
        <pc:spChg chg="mod">
          <ac:chgData name="Markéta Zandlová" userId="f597e985-6016-45b0-9e05-c32aa333b728" providerId="ADAL" clId="{513813A8-F8FB-4E26-BA6D-D6DB3C76AA5E}" dt="2021-10-17T19:13:40.023" v="124" actId="20577"/>
          <ac:spMkLst>
            <pc:docMk/>
            <pc:sldMk cId="1101457068" sldId="261"/>
            <ac:spMk id="3" creationId="{0430862B-8423-4670-A148-B97F060B9C3C}"/>
          </ac:spMkLst>
        </pc:spChg>
        <pc:spChg chg="add">
          <ac:chgData name="Markéta Zandlová" userId="f597e985-6016-45b0-9e05-c32aa333b728" providerId="ADAL" clId="{513813A8-F8FB-4E26-BA6D-D6DB3C76AA5E}" dt="2021-10-17T19:03:13.058" v="44" actId="26606"/>
          <ac:spMkLst>
            <pc:docMk/>
            <pc:sldMk cId="1101457068" sldId="261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03:13.058" v="44" actId="26606"/>
          <ac:spMkLst>
            <pc:docMk/>
            <pc:sldMk cId="1101457068" sldId="261"/>
            <ac:spMk id="10" creationId="{C7465CB2-E160-4D8E-B8B3-B7AFCAFC5BC1}"/>
          </ac:spMkLst>
        </pc:spChg>
        <pc:spChg chg="add">
          <ac:chgData name="Markéta Zandlová" userId="f597e985-6016-45b0-9e05-c32aa333b728" providerId="ADAL" clId="{513813A8-F8FB-4E26-BA6D-D6DB3C76AA5E}" dt="2021-10-17T19:03:13.058" v="44" actId="26606"/>
          <ac:spMkLst>
            <pc:docMk/>
            <pc:sldMk cId="1101457068" sldId="261"/>
            <ac:spMk id="14" creationId="{1A8FFABF-F1A6-4C80-A0A6-29F3162FEFFE}"/>
          </ac:spMkLst>
        </pc:spChg>
        <pc:spChg chg="add">
          <ac:chgData name="Markéta Zandlová" userId="f597e985-6016-45b0-9e05-c32aa333b728" providerId="ADAL" clId="{513813A8-F8FB-4E26-BA6D-D6DB3C76AA5E}" dt="2021-10-17T19:03:13.058" v="44" actId="26606"/>
          <ac:spMkLst>
            <pc:docMk/>
            <pc:sldMk cId="1101457068" sldId="261"/>
            <ac:spMk id="16" creationId="{ED4C1E4B-EA97-41D4-855C-680107905C03}"/>
          </ac:spMkLst>
        </pc:spChg>
        <pc:picChg chg="add">
          <ac:chgData name="Markéta Zandlová" userId="f597e985-6016-45b0-9e05-c32aa333b728" providerId="ADAL" clId="{513813A8-F8FB-4E26-BA6D-D6DB3C76AA5E}" dt="2021-10-17T19:03:13.058" v="44" actId="26606"/>
          <ac:picMkLst>
            <pc:docMk/>
            <pc:sldMk cId="1101457068" sldId="261"/>
            <ac:picMk id="12" creationId="{BF79C704-FD27-4BBA-A751-4A80EDB173B8}"/>
          </ac:picMkLst>
        </pc:picChg>
      </pc:sldChg>
      <pc:sldChg chg="modSp del mod">
        <pc:chgData name="Markéta Zandlová" userId="f597e985-6016-45b0-9e05-c32aa333b728" providerId="ADAL" clId="{513813A8-F8FB-4E26-BA6D-D6DB3C76AA5E}" dt="2021-10-17T19:16:36.507" v="178" actId="47"/>
        <pc:sldMkLst>
          <pc:docMk/>
          <pc:sldMk cId="1194084426" sldId="262"/>
        </pc:sldMkLst>
        <pc:spChg chg="mod">
          <ac:chgData name="Markéta Zandlová" userId="f597e985-6016-45b0-9e05-c32aa333b728" providerId="ADAL" clId="{513813A8-F8FB-4E26-BA6D-D6DB3C76AA5E}" dt="2021-10-17T19:10:34.746" v="99" actId="27636"/>
          <ac:spMkLst>
            <pc:docMk/>
            <pc:sldMk cId="1194084426" sldId="262"/>
            <ac:spMk id="3" creationId="{78ED20F2-355A-4DA2-AA24-A02ECFF605EB}"/>
          </ac:spMkLst>
        </pc:spChg>
      </pc:sldChg>
      <pc:sldChg chg="del">
        <pc:chgData name="Markéta Zandlová" userId="f597e985-6016-45b0-9e05-c32aa333b728" providerId="ADAL" clId="{513813A8-F8FB-4E26-BA6D-D6DB3C76AA5E}" dt="2021-10-17T19:18:48.217" v="188" actId="47"/>
        <pc:sldMkLst>
          <pc:docMk/>
          <pc:sldMk cId="2384073274" sldId="263"/>
        </pc:sldMkLst>
      </pc:sldChg>
      <pc:sldChg chg="del">
        <pc:chgData name="Markéta Zandlová" userId="f597e985-6016-45b0-9e05-c32aa333b728" providerId="ADAL" clId="{513813A8-F8FB-4E26-BA6D-D6DB3C76AA5E}" dt="2021-10-17T19:21:37.272" v="242" actId="47"/>
        <pc:sldMkLst>
          <pc:docMk/>
          <pc:sldMk cId="474242021" sldId="264"/>
        </pc:sldMkLst>
      </pc:sldChg>
      <pc:sldChg chg="addSp delSp modSp mod setBg">
        <pc:chgData name="Markéta Zandlová" userId="f597e985-6016-45b0-9e05-c32aa333b728" providerId="ADAL" clId="{513813A8-F8FB-4E26-BA6D-D6DB3C76AA5E}" dt="2021-10-17T19:15:09.155" v="165"/>
        <pc:sldMkLst>
          <pc:docMk/>
          <pc:sldMk cId="3325072566" sldId="265"/>
        </pc:sldMkLst>
        <pc:spChg chg="mod">
          <ac:chgData name="Markéta Zandlová" userId="f597e985-6016-45b0-9e05-c32aa333b728" providerId="ADAL" clId="{513813A8-F8FB-4E26-BA6D-D6DB3C76AA5E}" dt="2021-10-17T19:02:28.244" v="43" actId="26606"/>
          <ac:spMkLst>
            <pc:docMk/>
            <pc:sldMk cId="3325072566" sldId="265"/>
            <ac:spMk id="2" creationId="{E1659A89-D4BC-47DC-B04E-E0A356BF4939}"/>
          </ac:spMkLst>
        </pc:spChg>
        <pc:spChg chg="del">
          <ac:chgData name="Markéta Zandlová" userId="f597e985-6016-45b0-9e05-c32aa333b728" providerId="ADAL" clId="{513813A8-F8FB-4E26-BA6D-D6DB3C76AA5E}" dt="2021-10-17T19:02:28.244" v="43" actId="26606"/>
          <ac:spMkLst>
            <pc:docMk/>
            <pc:sldMk cId="3325072566" sldId="265"/>
            <ac:spMk id="3" creationId="{A788216C-C34E-455A-BF64-593824F7ED1E}"/>
          </ac:spMkLst>
        </pc:spChg>
        <pc:spChg chg="add">
          <ac:chgData name="Markéta Zandlová" userId="f597e985-6016-45b0-9e05-c32aa333b728" providerId="ADAL" clId="{513813A8-F8FB-4E26-BA6D-D6DB3C76AA5E}" dt="2021-10-17T19:02:28.244" v="43" actId="26606"/>
          <ac:spMkLst>
            <pc:docMk/>
            <pc:sldMk cId="3325072566" sldId="265"/>
            <ac:spMk id="8" creationId="{A93898FF-D987-4B0E-BFB4-85F5EB356D4D}"/>
          </ac:spMkLst>
        </pc:spChg>
        <pc:spChg chg="add">
          <ac:chgData name="Markéta Zandlová" userId="f597e985-6016-45b0-9e05-c32aa333b728" providerId="ADAL" clId="{513813A8-F8FB-4E26-BA6D-D6DB3C76AA5E}" dt="2021-10-17T19:02:28.244" v="43" actId="26606"/>
          <ac:spMkLst>
            <pc:docMk/>
            <pc:sldMk cId="3325072566" sldId="265"/>
            <ac:spMk id="10" creationId="{FEB84055-029C-4E86-8844-D05D96C024BC}"/>
          </ac:spMkLst>
        </pc:spChg>
        <pc:spChg chg="add">
          <ac:chgData name="Markéta Zandlová" userId="f597e985-6016-45b0-9e05-c32aa333b728" providerId="ADAL" clId="{513813A8-F8FB-4E26-BA6D-D6DB3C76AA5E}" dt="2021-10-17T19:02:28.244" v="43" actId="26606"/>
          <ac:spMkLst>
            <pc:docMk/>
            <pc:sldMk cId="3325072566" sldId="265"/>
            <ac:spMk id="14" creationId="{799037F2-4CAF-446B-90DB-1480B247AA69}"/>
          </ac:spMkLst>
        </pc:spChg>
        <pc:spChg chg="add">
          <ac:chgData name="Markéta Zandlová" userId="f597e985-6016-45b0-9e05-c32aa333b728" providerId="ADAL" clId="{513813A8-F8FB-4E26-BA6D-D6DB3C76AA5E}" dt="2021-10-17T19:02:28.244" v="43" actId="26606"/>
          <ac:spMkLst>
            <pc:docMk/>
            <pc:sldMk cId="3325072566" sldId="265"/>
            <ac:spMk id="16" creationId="{7128589C-AF3D-49CF-BD92-C1D1D2F5387F}"/>
          </ac:spMkLst>
        </pc:spChg>
        <pc:picChg chg="add">
          <ac:chgData name="Markéta Zandlová" userId="f597e985-6016-45b0-9e05-c32aa333b728" providerId="ADAL" clId="{513813A8-F8FB-4E26-BA6D-D6DB3C76AA5E}" dt="2021-10-17T19:02:28.244" v="43" actId="26606"/>
          <ac:picMkLst>
            <pc:docMk/>
            <pc:sldMk cId="3325072566" sldId="265"/>
            <ac:picMk id="12" creationId="{8A2842C0-6210-4FDB-B1FF-C14C927377FB}"/>
          </ac:picMkLst>
        </pc:picChg>
      </pc:sldChg>
      <pc:sldChg chg="del">
        <pc:chgData name="Markéta Zandlová" userId="f597e985-6016-45b0-9e05-c32aa333b728" providerId="ADAL" clId="{513813A8-F8FB-4E26-BA6D-D6DB3C76AA5E}" dt="2021-10-17T19:22:36.205" v="256" actId="47"/>
        <pc:sldMkLst>
          <pc:docMk/>
          <pc:sldMk cId="3302206566" sldId="266"/>
        </pc:sldMkLst>
      </pc:sldChg>
      <pc:sldChg chg="addSp modSp mod setBg">
        <pc:chgData name="Markéta Zandlová" userId="f597e985-6016-45b0-9e05-c32aa333b728" providerId="ADAL" clId="{513813A8-F8FB-4E26-BA6D-D6DB3C76AA5E}" dt="2021-10-17T19:24:54.309" v="291" actId="403"/>
        <pc:sldMkLst>
          <pc:docMk/>
          <pc:sldMk cId="2672314007" sldId="268"/>
        </pc:sldMkLst>
        <pc:spChg chg="mod">
          <ac:chgData name="Markéta Zandlová" userId="f597e985-6016-45b0-9e05-c32aa333b728" providerId="ADAL" clId="{513813A8-F8FB-4E26-BA6D-D6DB3C76AA5E}" dt="2021-10-17T19:24:54.309" v="291" actId="403"/>
          <ac:spMkLst>
            <pc:docMk/>
            <pc:sldMk cId="2672314007" sldId="268"/>
            <ac:spMk id="2" creationId="{0CDF4A5C-8C07-4C88-A43D-C382C8668326}"/>
          </ac:spMkLst>
        </pc:spChg>
        <pc:spChg chg="mod">
          <ac:chgData name="Markéta Zandlová" userId="f597e985-6016-45b0-9e05-c32aa333b728" providerId="ADAL" clId="{513813A8-F8FB-4E26-BA6D-D6DB3C76AA5E}" dt="2021-10-17T19:24:29.908" v="288" actId="14100"/>
          <ac:spMkLst>
            <pc:docMk/>
            <pc:sldMk cId="2672314007" sldId="268"/>
            <ac:spMk id="3" creationId="{07502FA8-777D-4923-BDB1-0A0391293F73}"/>
          </ac:spMkLst>
        </pc:spChg>
        <pc:spChg chg="add">
          <ac:chgData name="Markéta Zandlová" userId="f597e985-6016-45b0-9e05-c32aa333b728" providerId="ADAL" clId="{513813A8-F8FB-4E26-BA6D-D6DB3C76AA5E}" dt="2021-10-17T19:23:12.987" v="257" actId="26606"/>
          <ac:spMkLst>
            <pc:docMk/>
            <pc:sldMk cId="2672314007" sldId="268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23:12.987" v="257" actId="26606"/>
          <ac:spMkLst>
            <pc:docMk/>
            <pc:sldMk cId="2672314007" sldId="268"/>
            <ac:spMk id="10" creationId="{C7465CB2-E160-4D8E-B8B3-B7AFCAFC5BC1}"/>
          </ac:spMkLst>
        </pc:spChg>
        <pc:spChg chg="add">
          <ac:chgData name="Markéta Zandlová" userId="f597e985-6016-45b0-9e05-c32aa333b728" providerId="ADAL" clId="{513813A8-F8FB-4E26-BA6D-D6DB3C76AA5E}" dt="2021-10-17T19:23:12.987" v="257" actId="26606"/>
          <ac:spMkLst>
            <pc:docMk/>
            <pc:sldMk cId="2672314007" sldId="268"/>
            <ac:spMk id="14" creationId="{1A8FFABF-F1A6-4C80-A0A6-29F3162FEFFE}"/>
          </ac:spMkLst>
        </pc:spChg>
        <pc:spChg chg="add">
          <ac:chgData name="Markéta Zandlová" userId="f597e985-6016-45b0-9e05-c32aa333b728" providerId="ADAL" clId="{513813A8-F8FB-4E26-BA6D-D6DB3C76AA5E}" dt="2021-10-17T19:23:12.987" v="257" actId="26606"/>
          <ac:spMkLst>
            <pc:docMk/>
            <pc:sldMk cId="2672314007" sldId="268"/>
            <ac:spMk id="16" creationId="{ED4C1E4B-EA97-41D4-855C-680107905C03}"/>
          </ac:spMkLst>
        </pc:spChg>
        <pc:picChg chg="add">
          <ac:chgData name="Markéta Zandlová" userId="f597e985-6016-45b0-9e05-c32aa333b728" providerId="ADAL" clId="{513813A8-F8FB-4E26-BA6D-D6DB3C76AA5E}" dt="2021-10-17T19:23:12.987" v="257" actId="26606"/>
          <ac:picMkLst>
            <pc:docMk/>
            <pc:sldMk cId="2672314007" sldId="268"/>
            <ac:picMk id="12" creationId="{BF79C704-FD27-4BBA-A751-4A80EDB173B8}"/>
          </ac:picMkLst>
        </pc:picChg>
      </pc:sldChg>
      <pc:sldChg chg="setBg">
        <pc:chgData name="Markéta Zandlová" userId="f597e985-6016-45b0-9e05-c32aa333b728" providerId="ADAL" clId="{513813A8-F8FB-4E26-BA6D-D6DB3C76AA5E}" dt="2021-10-17T19:28:00.608" v="321"/>
        <pc:sldMkLst>
          <pc:docMk/>
          <pc:sldMk cId="1141207808" sldId="269"/>
        </pc:sldMkLst>
      </pc:sldChg>
      <pc:sldChg chg="addSp modSp mod setBg">
        <pc:chgData name="Markéta Zandlová" userId="f597e985-6016-45b0-9e05-c32aa333b728" providerId="ADAL" clId="{513813A8-F8FB-4E26-BA6D-D6DB3C76AA5E}" dt="2021-10-17T19:29:05.179" v="335" actId="20577"/>
        <pc:sldMkLst>
          <pc:docMk/>
          <pc:sldMk cId="3944024679" sldId="270"/>
        </pc:sldMkLst>
        <pc:spChg chg="mod">
          <ac:chgData name="Markéta Zandlová" userId="f597e985-6016-45b0-9e05-c32aa333b728" providerId="ADAL" clId="{513813A8-F8FB-4E26-BA6D-D6DB3C76AA5E}" dt="2021-10-17T19:29:05.179" v="335" actId="20577"/>
          <ac:spMkLst>
            <pc:docMk/>
            <pc:sldMk cId="3944024679" sldId="270"/>
            <ac:spMk id="2" creationId="{65889B7F-5F4B-47FD-8914-D164D36286A4}"/>
          </ac:spMkLst>
        </pc:spChg>
        <pc:spChg chg="mod">
          <ac:chgData name="Markéta Zandlová" userId="f597e985-6016-45b0-9e05-c32aa333b728" providerId="ADAL" clId="{513813A8-F8FB-4E26-BA6D-D6DB3C76AA5E}" dt="2021-10-17T19:28:45.072" v="324" actId="14100"/>
          <ac:spMkLst>
            <pc:docMk/>
            <pc:sldMk cId="3944024679" sldId="270"/>
            <ac:spMk id="3" creationId="{B36C5771-ADA1-435E-BD04-63451D524740}"/>
          </ac:spMkLst>
        </pc:spChg>
        <pc:spChg chg="add">
          <ac:chgData name="Markéta Zandlová" userId="f597e985-6016-45b0-9e05-c32aa333b728" providerId="ADAL" clId="{513813A8-F8FB-4E26-BA6D-D6DB3C76AA5E}" dt="2021-10-17T19:28:36.465" v="322" actId="26606"/>
          <ac:spMkLst>
            <pc:docMk/>
            <pc:sldMk cId="3944024679" sldId="270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28:36.465" v="322" actId="26606"/>
          <ac:spMkLst>
            <pc:docMk/>
            <pc:sldMk cId="3944024679" sldId="270"/>
            <ac:spMk id="10" creationId="{C7465CB2-E160-4D8E-B8B3-B7AFCAFC5BC1}"/>
          </ac:spMkLst>
        </pc:spChg>
        <pc:spChg chg="add">
          <ac:chgData name="Markéta Zandlová" userId="f597e985-6016-45b0-9e05-c32aa333b728" providerId="ADAL" clId="{513813A8-F8FB-4E26-BA6D-D6DB3C76AA5E}" dt="2021-10-17T19:28:36.465" v="322" actId="26606"/>
          <ac:spMkLst>
            <pc:docMk/>
            <pc:sldMk cId="3944024679" sldId="270"/>
            <ac:spMk id="14" creationId="{1A8FFABF-F1A6-4C80-A0A6-29F3162FEFFE}"/>
          </ac:spMkLst>
        </pc:spChg>
        <pc:spChg chg="add">
          <ac:chgData name="Markéta Zandlová" userId="f597e985-6016-45b0-9e05-c32aa333b728" providerId="ADAL" clId="{513813A8-F8FB-4E26-BA6D-D6DB3C76AA5E}" dt="2021-10-17T19:28:36.465" v="322" actId="26606"/>
          <ac:spMkLst>
            <pc:docMk/>
            <pc:sldMk cId="3944024679" sldId="270"/>
            <ac:spMk id="16" creationId="{ED4C1E4B-EA97-41D4-855C-680107905C03}"/>
          </ac:spMkLst>
        </pc:spChg>
        <pc:picChg chg="add">
          <ac:chgData name="Markéta Zandlová" userId="f597e985-6016-45b0-9e05-c32aa333b728" providerId="ADAL" clId="{513813A8-F8FB-4E26-BA6D-D6DB3C76AA5E}" dt="2021-10-17T19:28:36.465" v="322" actId="26606"/>
          <ac:picMkLst>
            <pc:docMk/>
            <pc:sldMk cId="3944024679" sldId="270"/>
            <ac:picMk id="12" creationId="{BF79C704-FD27-4BBA-A751-4A80EDB173B8}"/>
          </ac:picMkLst>
        </pc:picChg>
      </pc:sldChg>
      <pc:sldChg chg="addSp delSp modSp mod setBg">
        <pc:chgData name="Markéta Zandlová" userId="f597e985-6016-45b0-9e05-c32aa333b728" providerId="ADAL" clId="{513813A8-F8FB-4E26-BA6D-D6DB3C76AA5E}" dt="2021-10-17T19:26:59.195" v="319" actId="27636"/>
        <pc:sldMkLst>
          <pc:docMk/>
          <pc:sldMk cId="2774795216" sldId="271"/>
        </pc:sldMkLst>
        <pc:spChg chg="mod">
          <ac:chgData name="Markéta Zandlová" userId="f597e985-6016-45b0-9e05-c32aa333b728" providerId="ADAL" clId="{513813A8-F8FB-4E26-BA6D-D6DB3C76AA5E}" dt="2021-10-17T19:26:49.535" v="316" actId="404"/>
          <ac:spMkLst>
            <pc:docMk/>
            <pc:sldMk cId="2774795216" sldId="271"/>
            <ac:spMk id="2" creationId="{DBCC75F4-7EC9-46D9-BDB1-088FCE93D27C}"/>
          </ac:spMkLst>
        </pc:spChg>
        <pc:spChg chg="mod">
          <ac:chgData name="Markéta Zandlová" userId="f597e985-6016-45b0-9e05-c32aa333b728" providerId="ADAL" clId="{513813A8-F8FB-4E26-BA6D-D6DB3C76AA5E}" dt="2021-10-17T19:26:59.195" v="319" actId="27636"/>
          <ac:spMkLst>
            <pc:docMk/>
            <pc:sldMk cId="2774795216" sldId="271"/>
            <ac:spMk id="3" creationId="{882AA1AA-9E75-44F9-920B-D9201FC87400}"/>
          </ac:spMkLst>
        </pc:spChg>
        <pc:spChg chg="add del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8" creationId="{0D7B6173-1D58-48E2-83CF-37350F315F75}"/>
          </ac:spMkLst>
        </pc:spChg>
        <pc:spChg chg="add del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10" creationId="{6816D899-5807-48DD-AFE8-CB54DE05F1CE}"/>
          </ac:spMkLst>
        </pc:spChg>
        <pc:spChg chg="add del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14" creationId="{48D56BC1-95D7-49E8-9614-B65997844880}"/>
          </ac:spMkLst>
        </pc:spChg>
        <pc:spChg chg="add del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16" creationId="{1351CE30-8B3C-4193-9366-0C0D7A1E862D}"/>
          </ac:spMkLst>
        </pc:spChg>
        <pc:spChg chg="add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21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23" creationId="{C7465CB2-E160-4D8E-B8B3-B7AFCAFC5BC1}"/>
          </ac:spMkLst>
        </pc:spChg>
        <pc:spChg chg="add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27" creationId="{1A8FFABF-F1A6-4C80-A0A6-29F3162FEFFE}"/>
          </ac:spMkLst>
        </pc:spChg>
        <pc:spChg chg="add">
          <ac:chgData name="Markéta Zandlová" userId="f597e985-6016-45b0-9e05-c32aa333b728" providerId="ADAL" clId="{513813A8-F8FB-4E26-BA6D-D6DB3C76AA5E}" dt="2021-10-17T19:25:59.848" v="300" actId="26606"/>
          <ac:spMkLst>
            <pc:docMk/>
            <pc:sldMk cId="2774795216" sldId="271"/>
            <ac:spMk id="29" creationId="{ED4C1E4B-EA97-41D4-855C-680107905C03}"/>
          </ac:spMkLst>
        </pc:spChg>
        <pc:picChg chg="add del">
          <ac:chgData name="Markéta Zandlová" userId="f597e985-6016-45b0-9e05-c32aa333b728" providerId="ADAL" clId="{513813A8-F8FB-4E26-BA6D-D6DB3C76AA5E}" dt="2021-10-17T19:25:59.848" v="300" actId="26606"/>
          <ac:picMkLst>
            <pc:docMk/>
            <pc:sldMk cId="2774795216" sldId="271"/>
            <ac:picMk id="12" creationId="{7D7446A5-5755-4786-AB96-2F609364750C}"/>
          </ac:picMkLst>
        </pc:picChg>
        <pc:picChg chg="add">
          <ac:chgData name="Markéta Zandlová" userId="f597e985-6016-45b0-9e05-c32aa333b728" providerId="ADAL" clId="{513813A8-F8FB-4E26-BA6D-D6DB3C76AA5E}" dt="2021-10-17T19:25:59.848" v="300" actId="26606"/>
          <ac:picMkLst>
            <pc:docMk/>
            <pc:sldMk cId="2774795216" sldId="271"/>
            <ac:picMk id="25" creationId="{BF79C704-FD27-4BBA-A751-4A80EDB173B8}"/>
          </ac:picMkLst>
        </pc:picChg>
      </pc:sldChg>
      <pc:sldChg chg="addSp delSp modSp mod setBg">
        <pc:chgData name="Markéta Zandlová" userId="f597e985-6016-45b0-9e05-c32aa333b728" providerId="ADAL" clId="{513813A8-F8FB-4E26-BA6D-D6DB3C76AA5E}" dt="2021-10-17T19:30:18.323" v="354" actId="20577"/>
        <pc:sldMkLst>
          <pc:docMk/>
          <pc:sldMk cId="1326933996" sldId="272"/>
        </pc:sldMkLst>
        <pc:spChg chg="del mod">
          <ac:chgData name="Markéta Zandlová" userId="f597e985-6016-45b0-9e05-c32aa333b728" providerId="ADAL" clId="{513813A8-F8FB-4E26-BA6D-D6DB3C76AA5E}" dt="2021-10-17T19:29:30.398" v="337" actId="478"/>
          <ac:spMkLst>
            <pc:docMk/>
            <pc:sldMk cId="1326933996" sldId="272"/>
            <ac:spMk id="2" creationId="{989A74F6-9099-4066-A592-5E1FFEF8C3BC}"/>
          </ac:spMkLst>
        </pc:spChg>
        <pc:spChg chg="mod">
          <ac:chgData name="Markéta Zandlová" userId="f597e985-6016-45b0-9e05-c32aa333b728" providerId="ADAL" clId="{513813A8-F8FB-4E26-BA6D-D6DB3C76AA5E}" dt="2021-10-17T19:30:18.323" v="354" actId="20577"/>
          <ac:spMkLst>
            <pc:docMk/>
            <pc:sldMk cId="1326933996" sldId="272"/>
            <ac:spMk id="3" creationId="{330CF21C-4FE3-4824-8373-AED41B5482C8}"/>
          </ac:spMkLst>
        </pc:spChg>
        <pc:spChg chg="add">
          <ac:chgData name="Markéta Zandlová" userId="f597e985-6016-45b0-9e05-c32aa333b728" providerId="ADAL" clId="{513813A8-F8FB-4E26-BA6D-D6DB3C76AA5E}" dt="2021-10-17T19:29:27.837" v="336" actId="26606"/>
          <ac:spMkLst>
            <pc:docMk/>
            <pc:sldMk cId="1326933996" sldId="272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29:27.837" v="336" actId="26606"/>
          <ac:spMkLst>
            <pc:docMk/>
            <pc:sldMk cId="1326933996" sldId="272"/>
            <ac:spMk id="10" creationId="{3E4CBDBB-4FBD-4B9E-BD01-054A81D431CC}"/>
          </ac:spMkLst>
        </pc:spChg>
        <pc:spChg chg="add">
          <ac:chgData name="Markéta Zandlová" userId="f597e985-6016-45b0-9e05-c32aa333b728" providerId="ADAL" clId="{513813A8-F8FB-4E26-BA6D-D6DB3C76AA5E}" dt="2021-10-17T19:29:27.837" v="336" actId="26606"/>
          <ac:spMkLst>
            <pc:docMk/>
            <pc:sldMk cId="1326933996" sldId="272"/>
            <ac:spMk id="14" creationId="{72C4834C-B602-4125-8264-BD0D55A5885F}"/>
          </ac:spMkLst>
        </pc:spChg>
        <pc:spChg chg="add">
          <ac:chgData name="Markéta Zandlová" userId="f597e985-6016-45b0-9e05-c32aa333b728" providerId="ADAL" clId="{513813A8-F8FB-4E26-BA6D-D6DB3C76AA5E}" dt="2021-10-17T19:29:27.837" v="336" actId="26606"/>
          <ac:spMkLst>
            <pc:docMk/>
            <pc:sldMk cId="1326933996" sldId="272"/>
            <ac:spMk id="16" creationId="{53172EE5-132F-4DD4-8855-4DBBD9C3465E}"/>
          </ac:spMkLst>
        </pc:spChg>
        <pc:picChg chg="add">
          <ac:chgData name="Markéta Zandlová" userId="f597e985-6016-45b0-9e05-c32aa333b728" providerId="ADAL" clId="{513813A8-F8FB-4E26-BA6D-D6DB3C76AA5E}" dt="2021-10-17T19:29:27.837" v="336" actId="26606"/>
          <ac:picMkLst>
            <pc:docMk/>
            <pc:sldMk cId="1326933996" sldId="272"/>
            <ac:picMk id="12" creationId="{B01A6F03-171F-40B2-8B2C-A061B89241F6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17T19:32:55.315" v="435" actId="403"/>
        <pc:sldMkLst>
          <pc:docMk/>
          <pc:sldMk cId="1520128053" sldId="273"/>
        </pc:sldMkLst>
        <pc:spChg chg="mod">
          <ac:chgData name="Markéta Zandlová" userId="f597e985-6016-45b0-9e05-c32aa333b728" providerId="ADAL" clId="{513813A8-F8FB-4E26-BA6D-D6DB3C76AA5E}" dt="2021-10-17T19:31:33.474" v="386" actId="20577"/>
          <ac:spMkLst>
            <pc:docMk/>
            <pc:sldMk cId="1520128053" sldId="273"/>
            <ac:spMk id="2" creationId="{6F8A8D07-6C1A-4CDE-B228-64A35DE2A033}"/>
          </ac:spMkLst>
        </pc:spChg>
        <pc:spChg chg="mod">
          <ac:chgData name="Markéta Zandlová" userId="f597e985-6016-45b0-9e05-c32aa333b728" providerId="ADAL" clId="{513813A8-F8FB-4E26-BA6D-D6DB3C76AA5E}" dt="2021-10-17T19:32:55.315" v="435" actId="403"/>
          <ac:spMkLst>
            <pc:docMk/>
            <pc:sldMk cId="1520128053" sldId="273"/>
            <ac:spMk id="3" creationId="{14CDA658-BDE4-4F4F-900C-28C2F9CCA308}"/>
          </ac:spMkLst>
        </pc:spChg>
        <pc:spChg chg="add">
          <ac:chgData name="Markéta Zandlová" userId="f597e985-6016-45b0-9e05-c32aa333b728" providerId="ADAL" clId="{513813A8-F8FB-4E26-BA6D-D6DB3C76AA5E}" dt="2021-10-17T19:30:28.987" v="355" actId="26606"/>
          <ac:spMkLst>
            <pc:docMk/>
            <pc:sldMk cId="1520128053" sldId="273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30:28.987" v="355" actId="26606"/>
          <ac:spMkLst>
            <pc:docMk/>
            <pc:sldMk cId="1520128053" sldId="273"/>
            <ac:spMk id="10" creationId="{C7465CB2-E160-4D8E-B8B3-B7AFCAFC5BC1}"/>
          </ac:spMkLst>
        </pc:spChg>
        <pc:spChg chg="add">
          <ac:chgData name="Markéta Zandlová" userId="f597e985-6016-45b0-9e05-c32aa333b728" providerId="ADAL" clId="{513813A8-F8FB-4E26-BA6D-D6DB3C76AA5E}" dt="2021-10-17T19:30:28.987" v="355" actId="26606"/>
          <ac:spMkLst>
            <pc:docMk/>
            <pc:sldMk cId="1520128053" sldId="273"/>
            <ac:spMk id="14" creationId="{1A8FFABF-F1A6-4C80-A0A6-29F3162FEFFE}"/>
          </ac:spMkLst>
        </pc:spChg>
        <pc:spChg chg="add">
          <ac:chgData name="Markéta Zandlová" userId="f597e985-6016-45b0-9e05-c32aa333b728" providerId="ADAL" clId="{513813A8-F8FB-4E26-BA6D-D6DB3C76AA5E}" dt="2021-10-17T19:30:28.987" v="355" actId="26606"/>
          <ac:spMkLst>
            <pc:docMk/>
            <pc:sldMk cId="1520128053" sldId="273"/>
            <ac:spMk id="16" creationId="{ED4C1E4B-EA97-41D4-855C-680107905C03}"/>
          </ac:spMkLst>
        </pc:spChg>
        <pc:picChg chg="add">
          <ac:chgData name="Markéta Zandlová" userId="f597e985-6016-45b0-9e05-c32aa333b728" providerId="ADAL" clId="{513813A8-F8FB-4E26-BA6D-D6DB3C76AA5E}" dt="2021-10-17T19:30:28.987" v="355" actId="26606"/>
          <ac:picMkLst>
            <pc:docMk/>
            <pc:sldMk cId="1520128053" sldId="273"/>
            <ac:picMk id="12" creationId="{BF79C704-FD27-4BBA-A751-4A80EDB173B8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17T19:33:37.678" v="448" actId="120"/>
        <pc:sldMkLst>
          <pc:docMk/>
          <pc:sldMk cId="326344851" sldId="274"/>
        </pc:sldMkLst>
        <pc:spChg chg="mod">
          <ac:chgData name="Markéta Zandlová" userId="f597e985-6016-45b0-9e05-c32aa333b728" providerId="ADAL" clId="{513813A8-F8FB-4E26-BA6D-D6DB3C76AA5E}" dt="2021-10-17T19:33:16.021" v="440" actId="404"/>
          <ac:spMkLst>
            <pc:docMk/>
            <pc:sldMk cId="326344851" sldId="274"/>
            <ac:spMk id="2" creationId="{19933BD7-7E02-40E6-87A2-4723A6970EB5}"/>
          </ac:spMkLst>
        </pc:spChg>
        <pc:spChg chg="mod">
          <ac:chgData name="Markéta Zandlová" userId="f597e985-6016-45b0-9e05-c32aa333b728" providerId="ADAL" clId="{513813A8-F8FB-4E26-BA6D-D6DB3C76AA5E}" dt="2021-10-17T19:33:37.678" v="448" actId="120"/>
          <ac:spMkLst>
            <pc:docMk/>
            <pc:sldMk cId="326344851" sldId="274"/>
            <ac:spMk id="3" creationId="{5A4680E6-FB4F-4F59-BA8E-E322DBA6D623}"/>
          </ac:spMkLst>
        </pc:spChg>
        <pc:spChg chg="add">
          <ac:chgData name="Markéta Zandlová" userId="f597e985-6016-45b0-9e05-c32aa333b728" providerId="ADAL" clId="{513813A8-F8FB-4E26-BA6D-D6DB3C76AA5E}" dt="2021-10-17T19:33:07.054" v="436" actId="26606"/>
          <ac:spMkLst>
            <pc:docMk/>
            <pc:sldMk cId="326344851" sldId="274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33:07.054" v="436" actId="26606"/>
          <ac:spMkLst>
            <pc:docMk/>
            <pc:sldMk cId="326344851" sldId="274"/>
            <ac:spMk id="10" creationId="{3E4CBDBB-4FBD-4B9E-BD01-054A81D431CC}"/>
          </ac:spMkLst>
        </pc:spChg>
        <pc:spChg chg="add">
          <ac:chgData name="Markéta Zandlová" userId="f597e985-6016-45b0-9e05-c32aa333b728" providerId="ADAL" clId="{513813A8-F8FB-4E26-BA6D-D6DB3C76AA5E}" dt="2021-10-17T19:33:07.054" v="436" actId="26606"/>
          <ac:spMkLst>
            <pc:docMk/>
            <pc:sldMk cId="326344851" sldId="274"/>
            <ac:spMk id="14" creationId="{72C4834C-B602-4125-8264-BD0D55A5885F}"/>
          </ac:spMkLst>
        </pc:spChg>
        <pc:spChg chg="add">
          <ac:chgData name="Markéta Zandlová" userId="f597e985-6016-45b0-9e05-c32aa333b728" providerId="ADAL" clId="{513813A8-F8FB-4E26-BA6D-D6DB3C76AA5E}" dt="2021-10-17T19:33:07.054" v="436" actId="26606"/>
          <ac:spMkLst>
            <pc:docMk/>
            <pc:sldMk cId="326344851" sldId="274"/>
            <ac:spMk id="16" creationId="{53172EE5-132F-4DD4-8855-4DBBD9C3465E}"/>
          </ac:spMkLst>
        </pc:spChg>
        <pc:picChg chg="add">
          <ac:chgData name="Markéta Zandlová" userId="f597e985-6016-45b0-9e05-c32aa333b728" providerId="ADAL" clId="{513813A8-F8FB-4E26-BA6D-D6DB3C76AA5E}" dt="2021-10-17T19:33:07.054" v="436" actId="26606"/>
          <ac:picMkLst>
            <pc:docMk/>
            <pc:sldMk cId="326344851" sldId="274"/>
            <ac:picMk id="12" creationId="{B01A6F03-171F-40B2-8B2C-A061B89241F6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24T17:05:17.045" v="1269" actId="14100"/>
        <pc:sldMkLst>
          <pc:docMk/>
          <pc:sldMk cId="3179084548" sldId="275"/>
        </pc:sldMkLst>
        <pc:spChg chg="mod">
          <ac:chgData name="Markéta Zandlová" userId="f597e985-6016-45b0-9e05-c32aa333b728" providerId="ADAL" clId="{513813A8-F8FB-4E26-BA6D-D6DB3C76AA5E}" dt="2021-10-17T19:34:10.058" v="455" actId="403"/>
          <ac:spMkLst>
            <pc:docMk/>
            <pc:sldMk cId="3179084548" sldId="275"/>
            <ac:spMk id="2" creationId="{7ECE22FF-872A-4B0F-94A1-7E5B319F3B86}"/>
          </ac:spMkLst>
        </pc:spChg>
        <pc:spChg chg="mod">
          <ac:chgData name="Markéta Zandlová" userId="f597e985-6016-45b0-9e05-c32aa333b728" providerId="ADAL" clId="{513813A8-F8FB-4E26-BA6D-D6DB3C76AA5E}" dt="2021-10-24T17:05:17.045" v="1269" actId="14100"/>
          <ac:spMkLst>
            <pc:docMk/>
            <pc:sldMk cId="3179084548" sldId="275"/>
            <ac:spMk id="3" creationId="{D4F84F56-F4CC-4892-8F66-32B7A5BBA4C2}"/>
          </ac:spMkLst>
        </pc:spChg>
        <pc:spChg chg="add">
          <ac:chgData name="Markéta Zandlová" userId="f597e985-6016-45b0-9e05-c32aa333b728" providerId="ADAL" clId="{513813A8-F8FB-4E26-BA6D-D6DB3C76AA5E}" dt="2021-10-17T19:34:00.060" v="449" actId="26606"/>
          <ac:spMkLst>
            <pc:docMk/>
            <pc:sldMk cId="3179084548" sldId="275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34:00.060" v="449" actId="26606"/>
          <ac:spMkLst>
            <pc:docMk/>
            <pc:sldMk cId="3179084548" sldId="275"/>
            <ac:spMk id="10" creationId="{3E4CBDBB-4FBD-4B9E-BD01-054A81D431CC}"/>
          </ac:spMkLst>
        </pc:spChg>
        <pc:spChg chg="add">
          <ac:chgData name="Markéta Zandlová" userId="f597e985-6016-45b0-9e05-c32aa333b728" providerId="ADAL" clId="{513813A8-F8FB-4E26-BA6D-D6DB3C76AA5E}" dt="2021-10-17T19:34:00.060" v="449" actId="26606"/>
          <ac:spMkLst>
            <pc:docMk/>
            <pc:sldMk cId="3179084548" sldId="275"/>
            <ac:spMk id="14" creationId="{72C4834C-B602-4125-8264-BD0D55A5885F}"/>
          </ac:spMkLst>
        </pc:spChg>
        <pc:spChg chg="add">
          <ac:chgData name="Markéta Zandlová" userId="f597e985-6016-45b0-9e05-c32aa333b728" providerId="ADAL" clId="{513813A8-F8FB-4E26-BA6D-D6DB3C76AA5E}" dt="2021-10-17T19:34:00.060" v="449" actId="26606"/>
          <ac:spMkLst>
            <pc:docMk/>
            <pc:sldMk cId="3179084548" sldId="275"/>
            <ac:spMk id="16" creationId="{53172EE5-132F-4DD4-8855-4DBBD9C3465E}"/>
          </ac:spMkLst>
        </pc:spChg>
        <pc:picChg chg="add">
          <ac:chgData name="Markéta Zandlová" userId="f597e985-6016-45b0-9e05-c32aa333b728" providerId="ADAL" clId="{513813A8-F8FB-4E26-BA6D-D6DB3C76AA5E}" dt="2021-10-17T19:34:00.060" v="449" actId="26606"/>
          <ac:picMkLst>
            <pc:docMk/>
            <pc:sldMk cId="3179084548" sldId="275"/>
            <ac:picMk id="12" creationId="{B01A6F03-171F-40B2-8B2C-A061B89241F6}"/>
          </ac:picMkLst>
        </pc:picChg>
      </pc:sldChg>
      <pc:sldChg chg="addSp delSp modSp mod setBg">
        <pc:chgData name="Markéta Zandlová" userId="f597e985-6016-45b0-9e05-c32aa333b728" providerId="ADAL" clId="{513813A8-F8FB-4E26-BA6D-D6DB3C76AA5E}" dt="2021-10-17T19:39:20.184" v="553" actId="27636"/>
        <pc:sldMkLst>
          <pc:docMk/>
          <pc:sldMk cId="1314287352" sldId="276"/>
        </pc:sldMkLst>
        <pc:spChg chg="mod">
          <ac:chgData name="Markéta Zandlová" userId="f597e985-6016-45b0-9e05-c32aa333b728" providerId="ADAL" clId="{513813A8-F8FB-4E26-BA6D-D6DB3C76AA5E}" dt="2021-10-17T19:38:18.985" v="524" actId="14100"/>
          <ac:spMkLst>
            <pc:docMk/>
            <pc:sldMk cId="1314287352" sldId="276"/>
            <ac:spMk id="2" creationId="{F4A9AC21-1DA9-4C87-A267-616E7F95429D}"/>
          </ac:spMkLst>
        </pc:spChg>
        <pc:spChg chg="mod">
          <ac:chgData name="Markéta Zandlová" userId="f597e985-6016-45b0-9e05-c32aa333b728" providerId="ADAL" clId="{513813A8-F8FB-4E26-BA6D-D6DB3C76AA5E}" dt="2021-10-17T19:39:20.184" v="553" actId="27636"/>
          <ac:spMkLst>
            <pc:docMk/>
            <pc:sldMk cId="1314287352" sldId="276"/>
            <ac:spMk id="3" creationId="{97153C52-4F2E-4E5E-B0AC-4FCE4979BE57}"/>
          </ac:spMkLst>
        </pc:spChg>
        <pc:spChg chg="add del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8" creationId="{0D7B6173-1D58-48E2-83CF-37350F315F75}"/>
          </ac:spMkLst>
        </pc:spChg>
        <pc:spChg chg="add del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10" creationId="{C7465CB2-E160-4D8E-B8B3-B7AFCAFC5BC1}"/>
          </ac:spMkLst>
        </pc:spChg>
        <pc:spChg chg="add del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14" creationId="{1A8FFABF-F1A6-4C80-A0A6-29F3162FEFFE}"/>
          </ac:spMkLst>
        </pc:spChg>
        <pc:spChg chg="add del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16" creationId="{ED4C1E4B-EA97-41D4-855C-680107905C03}"/>
          </ac:spMkLst>
        </pc:spChg>
        <pc:spChg chg="add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21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23" creationId="{3E4CBDBB-4FBD-4B9E-BD01-054A81D431CC}"/>
          </ac:spMkLst>
        </pc:spChg>
        <pc:spChg chg="add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27" creationId="{72C4834C-B602-4125-8264-BD0D55A5885F}"/>
          </ac:spMkLst>
        </pc:spChg>
        <pc:spChg chg="add">
          <ac:chgData name="Markéta Zandlová" userId="f597e985-6016-45b0-9e05-c32aa333b728" providerId="ADAL" clId="{513813A8-F8FB-4E26-BA6D-D6DB3C76AA5E}" dt="2021-10-17T19:37:16.870" v="504" actId="26606"/>
          <ac:spMkLst>
            <pc:docMk/>
            <pc:sldMk cId="1314287352" sldId="276"/>
            <ac:spMk id="29" creationId="{53172EE5-132F-4DD4-8855-4DBBD9C3465E}"/>
          </ac:spMkLst>
        </pc:spChg>
        <pc:picChg chg="add del">
          <ac:chgData name="Markéta Zandlová" userId="f597e985-6016-45b0-9e05-c32aa333b728" providerId="ADAL" clId="{513813A8-F8FB-4E26-BA6D-D6DB3C76AA5E}" dt="2021-10-17T19:37:16.870" v="504" actId="26606"/>
          <ac:picMkLst>
            <pc:docMk/>
            <pc:sldMk cId="1314287352" sldId="276"/>
            <ac:picMk id="12" creationId="{BF79C704-FD27-4BBA-A751-4A80EDB173B8}"/>
          </ac:picMkLst>
        </pc:picChg>
        <pc:picChg chg="add">
          <ac:chgData name="Markéta Zandlová" userId="f597e985-6016-45b0-9e05-c32aa333b728" providerId="ADAL" clId="{513813A8-F8FB-4E26-BA6D-D6DB3C76AA5E}" dt="2021-10-17T19:37:16.870" v="504" actId="26606"/>
          <ac:picMkLst>
            <pc:docMk/>
            <pc:sldMk cId="1314287352" sldId="276"/>
            <ac:picMk id="25" creationId="{B01A6F03-171F-40B2-8B2C-A061B89241F6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24T10:13:30.830" v="1266" actId="1076"/>
        <pc:sldMkLst>
          <pc:docMk/>
          <pc:sldMk cId="2396950959" sldId="277"/>
        </pc:sldMkLst>
        <pc:spChg chg="mod">
          <ac:chgData name="Markéta Zandlová" userId="f597e985-6016-45b0-9e05-c32aa333b728" providerId="ADAL" clId="{513813A8-F8FB-4E26-BA6D-D6DB3C76AA5E}" dt="2021-10-24T10:11:48.637" v="1248"/>
          <ac:spMkLst>
            <pc:docMk/>
            <pc:sldMk cId="2396950959" sldId="277"/>
            <ac:spMk id="2" creationId="{7E2024B0-09BC-476E-A893-FC6D2C11AF84}"/>
          </ac:spMkLst>
        </pc:spChg>
        <pc:spChg chg="mod">
          <ac:chgData name="Markéta Zandlová" userId="f597e985-6016-45b0-9e05-c32aa333b728" providerId="ADAL" clId="{513813A8-F8FB-4E26-BA6D-D6DB3C76AA5E}" dt="2021-10-24T10:13:30.830" v="1266" actId="1076"/>
          <ac:spMkLst>
            <pc:docMk/>
            <pc:sldMk cId="2396950959" sldId="277"/>
            <ac:spMk id="3" creationId="{12EBB20D-E8FA-46BF-B76B-BAF2CFA8279E}"/>
          </ac:spMkLst>
        </pc:spChg>
        <pc:spChg chg="add">
          <ac:chgData name="Markéta Zandlová" userId="f597e985-6016-45b0-9e05-c32aa333b728" providerId="ADAL" clId="{513813A8-F8FB-4E26-BA6D-D6DB3C76AA5E}" dt="2021-10-17T19:36:07.040" v="480" actId="26606"/>
          <ac:spMkLst>
            <pc:docMk/>
            <pc:sldMk cId="2396950959" sldId="277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36:07.040" v="480" actId="26606"/>
          <ac:spMkLst>
            <pc:docMk/>
            <pc:sldMk cId="2396950959" sldId="277"/>
            <ac:spMk id="10" creationId="{C7465CB2-E160-4D8E-B8B3-B7AFCAFC5BC1}"/>
          </ac:spMkLst>
        </pc:spChg>
        <pc:spChg chg="add mod">
          <ac:chgData name="Markéta Zandlová" userId="f597e985-6016-45b0-9e05-c32aa333b728" providerId="ADAL" clId="{513813A8-F8FB-4E26-BA6D-D6DB3C76AA5E}" dt="2021-10-24T10:13:05.442" v="1257" actId="1076"/>
          <ac:spMkLst>
            <pc:docMk/>
            <pc:sldMk cId="2396950959" sldId="277"/>
            <ac:spMk id="11" creationId="{59A7E4EF-1369-4398-AA90-6B2FA556BCD7}"/>
          </ac:spMkLst>
        </pc:spChg>
        <pc:spChg chg="add">
          <ac:chgData name="Markéta Zandlová" userId="f597e985-6016-45b0-9e05-c32aa333b728" providerId="ADAL" clId="{513813A8-F8FB-4E26-BA6D-D6DB3C76AA5E}" dt="2021-10-17T19:36:07.040" v="480" actId="26606"/>
          <ac:spMkLst>
            <pc:docMk/>
            <pc:sldMk cId="2396950959" sldId="277"/>
            <ac:spMk id="14" creationId="{1A8FFABF-F1A6-4C80-A0A6-29F3162FEFFE}"/>
          </ac:spMkLst>
        </pc:spChg>
        <pc:spChg chg="add">
          <ac:chgData name="Markéta Zandlová" userId="f597e985-6016-45b0-9e05-c32aa333b728" providerId="ADAL" clId="{513813A8-F8FB-4E26-BA6D-D6DB3C76AA5E}" dt="2021-10-17T19:36:07.040" v="480" actId="26606"/>
          <ac:spMkLst>
            <pc:docMk/>
            <pc:sldMk cId="2396950959" sldId="277"/>
            <ac:spMk id="16" creationId="{ED4C1E4B-EA97-41D4-855C-680107905C03}"/>
          </ac:spMkLst>
        </pc:spChg>
        <pc:picChg chg="add">
          <ac:chgData name="Markéta Zandlová" userId="f597e985-6016-45b0-9e05-c32aa333b728" providerId="ADAL" clId="{513813A8-F8FB-4E26-BA6D-D6DB3C76AA5E}" dt="2021-10-17T19:36:07.040" v="480" actId="26606"/>
          <ac:picMkLst>
            <pc:docMk/>
            <pc:sldMk cId="2396950959" sldId="277"/>
            <ac:picMk id="12" creationId="{BF79C704-FD27-4BBA-A751-4A80EDB173B8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24T17:10:23.174" v="1276" actId="404"/>
        <pc:sldMkLst>
          <pc:docMk/>
          <pc:sldMk cId="3155403962" sldId="278"/>
        </pc:sldMkLst>
        <pc:spChg chg="mod">
          <ac:chgData name="Markéta Zandlová" userId="f597e985-6016-45b0-9e05-c32aa333b728" providerId="ADAL" clId="{513813A8-F8FB-4E26-BA6D-D6DB3C76AA5E}" dt="2021-10-24T17:10:23.174" v="1276" actId="404"/>
          <ac:spMkLst>
            <pc:docMk/>
            <pc:sldMk cId="3155403962" sldId="278"/>
            <ac:spMk id="3" creationId="{796F6C91-F1C5-4C55-94BB-3DF622498138}"/>
          </ac:spMkLst>
        </pc:spChg>
        <pc:spChg chg="add">
          <ac:chgData name="Markéta Zandlová" userId="f597e985-6016-45b0-9e05-c32aa333b728" providerId="ADAL" clId="{513813A8-F8FB-4E26-BA6D-D6DB3C76AA5E}" dt="2021-10-17T19:39:37.865" v="556" actId="26606"/>
          <ac:spMkLst>
            <pc:docMk/>
            <pc:sldMk cId="3155403962" sldId="278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39:37.865" v="556" actId="26606"/>
          <ac:spMkLst>
            <pc:docMk/>
            <pc:sldMk cId="3155403962" sldId="278"/>
            <ac:spMk id="10" creationId="{3E4CBDBB-4FBD-4B9E-BD01-054A81D431CC}"/>
          </ac:spMkLst>
        </pc:spChg>
        <pc:spChg chg="add">
          <ac:chgData name="Markéta Zandlová" userId="f597e985-6016-45b0-9e05-c32aa333b728" providerId="ADAL" clId="{513813A8-F8FB-4E26-BA6D-D6DB3C76AA5E}" dt="2021-10-17T19:39:37.865" v="556" actId="26606"/>
          <ac:spMkLst>
            <pc:docMk/>
            <pc:sldMk cId="3155403962" sldId="278"/>
            <ac:spMk id="14" creationId="{72C4834C-B602-4125-8264-BD0D55A5885F}"/>
          </ac:spMkLst>
        </pc:spChg>
        <pc:spChg chg="add">
          <ac:chgData name="Markéta Zandlová" userId="f597e985-6016-45b0-9e05-c32aa333b728" providerId="ADAL" clId="{513813A8-F8FB-4E26-BA6D-D6DB3C76AA5E}" dt="2021-10-17T19:39:37.865" v="556" actId="26606"/>
          <ac:spMkLst>
            <pc:docMk/>
            <pc:sldMk cId="3155403962" sldId="278"/>
            <ac:spMk id="16" creationId="{53172EE5-132F-4DD4-8855-4DBBD9C3465E}"/>
          </ac:spMkLst>
        </pc:spChg>
        <pc:picChg chg="add">
          <ac:chgData name="Markéta Zandlová" userId="f597e985-6016-45b0-9e05-c32aa333b728" providerId="ADAL" clId="{513813A8-F8FB-4E26-BA6D-D6DB3C76AA5E}" dt="2021-10-17T19:39:37.865" v="556" actId="26606"/>
          <ac:picMkLst>
            <pc:docMk/>
            <pc:sldMk cId="3155403962" sldId="278"/>
            <ac:picMk id="12" creationId="{B01A6F03-171F-40B2-8B2C-A061B89241F6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17T19:48:05.859" v="677" actId="27636"/>
        <pc:sldMkLst>
          <pc:docMk/>
          <pc:sldMk cId="735090979" sldId="279"/>
        </pc:sldMkLst>
        <pc:spChg chg="mod">
          <ac:chgData name="Markéta Zandlová" userId="f597e985-6016-45b0-9e05-c32aa333b728" providerId="ADAL" clId="{513813A8-F8FB-4E26-BA6D-D6DB3C76AA5E}" dt="2021-10-17T19:47:38.982" v="664" actId="27636"/>
          <ac:spMkLst>
            <pc:docMk/>
            <pc:sldMk cId="735090979" sldId="279"/>
            <ac:spMk id="2" creationId="{08AEA4F0-18B3-4109-A137-F5D7A6CED697}"/>
          </ac:spMkLst>
        </pc:spChg>
        <pc:spChg chg="mod">
          <ac:chgData name="Markéta Zandlová" userId="f597e985-6016-45b0-9e05-c32aa333b728" providerId="ADAL" clId="{513813A8-F8FB-4E26-BA6D-D6DB3C76AA5E}" dt="2021-10-17T19:48:05.859" v="677" actId="27636"/>
          <ac:spMkLst>
            <pc:docMk/>
            <pc:sldMk cId="735090979" sldId="279"/>
            <ac:spMk id="3" creationId="{B63ADE89-0852-49DD-9176-2DCFDAA25A78}"/>
          </ac:spMkLst>
        </pc:spChg>
        <pc:spChg chg="add">
          <ac:chgData name="Markéta Zandlová" userId="f597e985-6016-45b0-9e05-c32aa333b728" providerId="ADAL" clId="{513813A8-F8FB-4E26-BA6D-D6DB3C76AA5E}" dt="2021-10-17T19:46:33.012" v="649" actId="26606"/>
          <ac:spMkLst>
            <pc:docMk/>
            <pc:sldMk cId="735090979" sldId="279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46:33.012" v="649" actId="26606"/>
          <ac:spMkLst>
            <pc:docMk/>
            <pc:sldMk cId="735090979" sldId="279"/>
            <ac:spMk id="10" creationId="{E63A91BE-4263-488E-B846-54DC76E61435}"/>
          </ac:spMkLst>
        </pc:spChg>
        <pc:spChg chg="add">
          <ac:chgData name="Markéta Zandlová" userId="f597e985-6016-45b0-9e05-c32aa333b728" providerId="ADAL" clId="{513813A8-F8FB-4E26-BA6D-D6DB3C76AA5E}" dt="2021-10-17T19:46:33.012" v="649" actId="26606"/>
          <ac:spMkLst>
            <pc:docMk/>
            <pc:sldMk cId="735090979" sldId="279"/>
            <ac:spMk id="14" creationId="{DE152F22-1707-453C-8C48-6B5CDD242809}"/>
          </ac:spMkLst>
        </pc:spChg>
        <pc:spChg chg="add">
          <ac:chgData name="Markéta Zandlová" userId="f597e985-6016-45b0-9e05-c32aa333b728" providerId="ADAL" clId="{513813A8-F8FB-4E26-BA6D-D6DB3C76AA5E}" dt="2021-10-17T19:46:33.012" v="649" actId="26606"/>
          <ac:spMkLst>
            <pc:docMk/>
            <pc:sldMk cId="735090979" sldId="279"/>
            <ac:spMk id="16" creationId="{A75FA67A-56F6-4164-8E1F-8D6AFD3F0728}"/>
          </ac:spMkLst>
        </pc:spChg>
        <pc:picChg chg="add">
          <ac:chgData name="Markéta Zandlová" userId="f597e985-6016-45b0-9e05-c32aa333b728" providerId="ADAL" clId="{513813A8-F8FB-4E26-BA6D-D6DB3C76AA5E}" dt="2021-10-17T19:46:33.012" v="649" actId="26606"/>
          <ac:picMkLst>
            <pc:docMk/>
            <pc:sldMk cId="735090979" sldId="279"/>
            <ac:picMk id="12" creationId="{355717D4-33C9-419C-8D9C-17C7079673E4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17T19:46:10.950" v="646" actId="20577"/>
        <pc:sldMkLst>
          <pc:docMk/>
          <pc:sldMk cId="1290916956" sldId="280"/>
        </pc:sldMkLst>
        <pc:spChg chg="mod">
          <ac:chgData name="Markéta Zandlová" userId="f597e985-6016-45b0-9e05-c32aa333b728" providerId="ADAL" clId="{513813A8-F8FB-4E26-BA6D-D6DB3C76AA5E}" dt="2021-10-17T19:46:10.950" v="646" actId="20577"/>
          <ac:spMkLst>
            <pc:docMk/>
            <pc:sldMk cId="1290916956" sldId="280"/>
            <ac:spMk id="2" creationId="{09835C80-7BAD-430C-924F-46C3C6580269}"/>
          </ac:spMkLst>
        </pc:spChg>
        <pc:spChg chg="mod">
          <ac:chgData name="Markéta Zandlová" userId="f597e985-6016-45b0-9e05-c32aa333b728" providerId="ADAL" clId="{513813A8-F8FB-4E26-BA6D-D6DB3C76AA5E}" dt="2021-10-17T19:45:54.376" v="644" actId="14100"/>
          <ac:spMkLst>
            <pc:docMk/>
            <pc:sldMk cId="1290916956" sldId="280"/>
            <ac:spMk id="3" creationId="{921B0986-6E65-4617-8A35-3B837A90FEBD}"/>
          </ac:spMkLst>
        </pc:spChg>
        <pc:spChg chg="add">
          <ac:chgData name="Markéta Zandlová" userId="f597e985-6016-45b0-9e05-c32aa333b728" providerId="ADAL" clId="{513813A8-F8FB-4E26-BA6D-D6DB3C76AA5E}" dt="2021-10-17T19:45:27.449" v="633" actId="26606"/>
          <ac:spMkLst>
            <pc:docMk/>
            <pc:sldMk cId="1290916956" sldId="280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45:27.449" v="633" actId="26606"/>
          <ac:spMkLst>
            <pc:docMk/>
            <pc:sldMk cId="1290916956" sldId="280"/>
            <ac:spMk id="10" creationId="{3E4CBDBB-4FBD-4B9E-BD01-054A81D431CC}"/>
          </ac:spMkLst>
        </pc:spChg>
        <pc:spChg chg="add">
          <ac:chgData name="Markéta Zandlová" userId="f597e985-6016-45b0-9e05-c32aa333b728" providerId="ADAL" clId="{513813A8-F8FB-4E26-BA6D-D6DB3C76AA5E}" dt="2021-10-17T19:45:27.449" v="633" actId="26606"/>
          <ac:spMkLst>
            <pc:docMk/>
            <pc:sldMk cId="1290916956" sldId="280"/>
            <ac:spMk id="14" creationId="{72C4834C-B602-4125-8264-BD0D55A5885F}"/>
          </ac:spMkLst>
        </pc:spChg>
        <pc:spChg chg="add">
          <ac:chgData name="Markéta Zandlová" userId="f597e985-6016-45b0-9e05-c32aa333b728" providerId="ADAL" clId="{513813A8-F8FB-4E26-BA6D-D6DB3C76AA5E}" dt="2021-10-17T19:45:27.449" v="633" actId="26606"/>
          <ac:spMkLst>
            <pc:docMk/>
            <pc:sldMk cId="1290916956" sldId="280"/>
            <ac:spMk id="16" creationId="{53172EE5-132F-4DD4-8855-4DBBD9C3465E}"/>
          </ac:spMkLst>
        </pc:spChg>
        <pc:picChg chg="add">
          <ac:chgData name="Markéta Zandlová" userId="f597e985-6016-45b0-9e05-c32aa333b728" providerId="ADAL" clId="{513813A8-F8FB-4E26-BA6D-D6DB3C76AA5E}" dt="2021-10-17T19:45:27.449" v="633" actId="26606"/>
          <ac:picMkLst>
            <pc:docMk/>
            <pc:sldMk cId="1290916956" sldId="280"/>
            <ac:picMk id="12" creationId="{B01A6F03-171F-40B2-8B2C-A061B89241F6}"/>
          </ac:picMkLst>
        </pc:picChg>
      </pc:sldChg>
      <pc:sldChg chg="addSp modSp mod setBg">
        <pc:chgData name="Markéta Zandlová" userId="f597e985-6016-45b0-9e05-c32aa333b728" providerId="ADAL" clId="{513813A8-F8FB-4E26-BA6D-D6DB3C76AA5E}" dt="2021-10-17T19:15:09.155" v="165"/>
        <pc:sldMkLst>
          <pc:docMk/>
          <pc:sldMk cId="2462123483" sldId="281"/>
        </pc:sldMkLst>
        <pc:spChg chg="mod">
          <ac:chgData name="Markéta Zandlová" userId="f597e985-6016-45b0-9e05-c32aa333b728" providerId="ADAL" clId="{513813A8-F8FB-4E26-BA6D-D6DB3C76AA5E}" dt="2021-10-17T18:59:01.747" v="11" actId="20577"/>
          <ac:spMkLst>
            <pc:docMk/>
            <pc:sldMk cId="2462123483" sldId="281"/>
            <ac:spMk id="2" creationId="{37F7F12D-3565-41F8-88C9-6D85022CA0A9}"/>
          </ac:spMkLst>
        </pc:spChg>
        <pc:spChg chg="mod">
          <ac:chgData name="Markéta Zandlová" userId="f597e985-6016-45b0-9e05-c32aa333b728" providerId="ADAL" clId="{513813A8-F8FB-4E26-BA6D-D6DB3C76AA5E}" dt="2021-10-17T18:59:04.749" v="12" actId="20577"/>
          <ac:spMkLst>
            <pc:docMk/>
            <pc:sldMk cId="2462123483" sldId="281"/>
            <ac:spMk id="3" creationId="{3A6EBC3F-71A0-440A-B2CE-58A9C61CEFF4}"/>
          </ac:spMkLst>
        </pc:spChg>
        <pc:spChg chg="add">
          <ac:chgData name="Markéta Zandlová" userId="f597e985-6016-45b0-9e05-c32aa333b728" providerId="ADAL" clId="{513813A8-F8FB-4E26-BA6D-D6DB3C76AA5E}" dt="2021-10-17T18:58:41.766" v="1" actId="26606"/>
          <ac:spMkLst>
            <pc:docMk/>
            <pc:sldMk cId="2462123483" sldId="281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8:58:41.766" v="1" actId="26606"/>
          <ac:spMkLst>
            <pc:docMk/>
            <pc:sldMk cId="2462123483" sldId="281"/>
            <ac:spMk id="10" creationId="{E63A91BE-4263-488E-B846-54DC76E61435}"/>
          </ac:spMkLst>
        </pc:spChg>
        <pc:spChg chg="add">
          <ac:chgData name="Markéta Zandlová" userId="f597e985-6016-45b0-9e05-c32aa333b728" providerId="ADAL" clId="{513813A8-F8FB-4E26-BA6D-D6DB3C76AA5E}" dt="2021-10-17T18:58:41.766" v="1" actId="26606"/>
          <ac:spMkLst>
            <pc:docMk/>
            <pc:sldMk cId="2462123483" sldId="281"/>
            <ac:spMk id="14" creationId="{DE152F22-1707-453C-8C48-6B5CDD242809}"/>
          </ac:spMkLst>
        </pc:spChg>
        <pc:spChg chg="add">
          <ac:chgData name="Markéta Zandlová" userId="f597e985-6016-45b0-9e05-c32aa333b728" providerId="ADAL" clId="{513813A8-F8FB-4E26-BA6D-D6DB3C76AA5E}" dt="2021-10-17T18:58:41.766" v="1" actId="26606"/>
          <ac:spMkLst>
            <pc:docMk/>
            <pc:sldMk cId="2462123483" sldId="281"/>
            <ac:spMk id="16" creationId="{A75FA67A-56F6-4164-8E1F-8D6AFD3F0728}"/>
          </ac:spMkLst>
        </pc:spChg>
        <pc:picChg chg="add">
          <ac:chgData name="Markéta Zandlová" userId="f597e985-6016-45b0-9e05-c32aa333b728" providerId="ADAL" clId="{513813A8-F8FB-4E26-BA6D-D6DB3C76AA5E}" dt="2021-10-17T18:58:41.766" v="1" actId="26606"/>
          <ac:picMkLst>
            <pc:docMk/>
            <pc:sldMk cId="2462123483" sldId="281"/>
            <ac:picMk id="12" creationId="{355717D4-33C9-419C-8D9C-17C7079673E4}"/>
          </ac:picMkLst>
        </pc:picChg>
      </pc:sldChg>
      <pc:sldChg chg="new del">
        <pc:chgData name="Markéta Zandlová" userId="f597e985-6016-45b0-9e05-c32aa333b728" providerId="ADAL" clId="{513813A8-F8FB-4E26-BA6D-D6DB3C76AA5E}" dt="2021-10-17T19:05:18.289" v="70" actId="47"/>
        <pc:sldMkLst>
          <pc:docMk/>
          <pc:sldMk cId="1766619474" sldId="282"/>
        </pc:sldMkLst>
      </pc:sldChg>
      <pc:sldChg chg="modSp add mod setBg">
        <pc:chgData name="Markéta Zandlová" userId="f597e985-6016-45b0-9e05-c32aa333b728" providerId="ADAL" clId="{513813A8-F8FB-4E26-BA6D-D6DB3C76AA5E}" dt="2021-10-17T19:15:09.155" v="165"/>
        <pc:sldMkLst>
          <pc:docMk/>
          <pc:sldMk cId="485997057" sldId="283"/>
        </pc:sldMkLst>
        <pc:spChg chg="mod">
          <ac:chgData name="Markéta Zandlová" userId="f597e985-6016-45b0-9e05-c32aa333b728" providerId="ADAL" clId="{513813A8-F8FB-4E26-BA6D-D6DB3C76AA5E}" dt="2021-10-17T19:14:17.236" v="161" actId="20577"/>
          <ac:spMkLst>
            <pc:docMk/>
            <pc:sldMk cId="485997057" sldId="283"/>
            <ac:spMk id="3" creationId="{0430862B-8423-4670-A148-B97F060B9C3C}"/>
          </ac:spMkLst>
        </pc:spChg>
      </pc:sldChg>
      <pc:sldChg chg="new del">
        <pc:chgData name="Markéta Zandlová" userId="f597e985-6016-45b0-9e05-c32aa333b728" providerId="ADAL" clId="{513813A8-F8FB-4E26-BA6D-D6DB3C76AA5E}" dt="2021-10-17T19:11:48.424" v="101" actId="680"/>
        <pc:sldMkLst>
          <pc:docMk/>
          <pc:sldMk cId="3029363327" sldId="284"/>
        </pc:sldMkLst>
      </pc:sldChg>
      <pc:sldChg chg="modSp add mod setBg">
        <pc:chgData name="Markéta Zandlová" userId="f597e985-6016-45b0-9e05-c32aa333b728" providerId="ADAL" clId="{513813A8-F8FB-4E26-BA6D-D6DB3C76AA5E}" dt="2021-10-17T19:15:23.652" v="166"/>
        <pc:sldMkLst>
          <pc:docMk/>
          <pc:sldMk cId="3381949911" sldId="284"/>
        </pc:sldMkLst>
        <pc:spChg chg="mod">
          <ac:chgData name="Markéta Zandlová" userId="f597e985-6016-45b0-9e05-c32aa333b728" providerId="ADAL" clId="{513813A8-F8FB-4E26-BA6D-D6DB3C76AA5E}" dt="2021-10-17T19:12:29.920" v="109" actId="113"/>
          <ac:spMkLst>
            <pc:docMk/>
            <pc:sldMk cId="3381949911" sldId="284"/>
            <ac:spMk id="2" creationId="{02C21F5B-8321-4618-8766-C625E1D8AE9B}"/>
          </ac:spMkLst>
        </pc:spChg>
        <pc:spChg chg="mod">
          <ac:chgData name="Markéta Zandlová" userId="f597e985-6016-45b0-9e05-c32aa333b728" providerId="ADAL" clId="{513813A8-F8FB-4E26-BA6D-D6DB3C76AA5E}" dt="2021-10-17T19:14:26.229" v="164" actId="20577"/>
          <ac:spMkLst>
            <pc:docMk/>
            <pc:sldMk cId="3381949911" sldId="284"/>
            <ac:spMk id="3" creationId="{0430862B-8423-4670-A148-B97F060B9C3C}"/>
          </ac:spMkLst>
        </pc:spChg>
      </pc:sldChg>
      <pc:sldChg chg="modSp add mod">
        <pc:chgData name="Markéta Zandlová" userId="f597e985-6016-45b0-9e05-c32aa333b728" providerId="ADAL" clId="{513813A8-F8FB-4E26-BA6D-D6DB3C76AA5E}" dt="2021-10-17T19:16:25.058" v="177" actId="20577"/>
        <pc:sldMkLst>
          <pc:docMk/>
          <pc:sldMk cId="2331531761" sldId="285"/>
        </pc:sldMkLst>
        <pc:spChg chg="mod">
          <ac:chgData name="Markéta Zandlová" userId="f597e985-6016-45b0-9e05-c32aa333b728" providerId="ADAL" clId="{513813A8-F8FB-4E26-BA6D-D6DB3C76AA5E}" dt="2021-10-17T19:16:00.996" v="171" actId="20577"/>
          <ac:spMkLst>
            <pc:docMk/>
            <pc:sldMk cId="2331531761" sldId="285"/>
            <ac:spMk id="2" creationId="{02C21F5B-8321-4618-8766-C625E1D8AE9B}"/>
          </ac:spMkLst>
        </pc:spChg>
        <pc:spChg chg="mod">
          <ac:chgData name="Markéta Zandlová" userId="f597e985-6016-45b0-9e05-c32aa333b728" providerId="ADAL" clId="{513813A8-F8FB-4E26-BA6D-D6DB3C76AA5E}" dt="2021-10-17T19:16:25.058" v="177" actId="20577"/>
          <ac:spMkLst>
            <pc:docMk/>
            <pc:sldMk cId="2331531761" sldId="285"/>
            <ac:spMk id="3" creationId="{0430862B-8423-4670-A148-B97F060B9C3C}"/>
          </ac:spMkLst>
        </pc:spChg>
      </pc:sldChg>
      <pc:sldChg chg="modSp add mod">
        <pc:chgData name="Markéta Zandlová" userId="f597e985-6016-45b0-9e05-c32aa333b728" providerId="ADAL" clId="{513813A8-F8FB-4E26-BA6D-D6DB3C76AA5E}" dt="2021-10-17T19:18:33.115" v="186" actId="27636"/>
        <pc:sldMkLst>
          <pc:docMk/>
          <pc:sldMk cId="1851982205" sldId="286"/>
        </pc:sldMkLst>
        <pc:spChg chg="mod">
          <ac:chgData name="Markéta Zandlová" userId="f597e985-6016-45b0-9e05-c32aa333b728" providerId="ADAL" clId="{513813A8-F8FB-4E26-BA6D-D6DB3C76AA5E}" dt="2021-10-17T19:18:15.272" v="181"/>
          <ac:spMkLst>
            <pc:docMk/>
            <pc:sldMk cId="1851982205" sldId="286"/>
            <ac:spMk id="2" creationId="{02C21F5B-8321-4618-8766-C625E1D8AE9B}"/>
          </ac:spMkLst>
        </pc:spChg>
        <pc:spChg chg="mod">
          <ac:chgData name="Markéta Zandlová" userId="f597e985-6016-45b0-9e05-c32aa333b728" providerId="ADAL" clId="{513813A8-F8FB-4E26-BA6D-D6DB3C76AA5E}" dt="2021-10-17T19:18:33.115" v="186" actId="27636"/>
          <ac:spMkLst>
            <pc:docMk/>
            <pc:sldMk cId="1851982205" sldId="286"/>
            <ac:spMk id="3" creationId="{0430862B-8423-4670-A148-B97F060B9C3C}"/>
          </ac:spMkLst>
        </pc:spChg>
      </pc:sldChg>
      <pc:sldChg chg="modSp add mod">
        <pc:chgData name="Markéta Zandlová" userId="f597e985-6016-45b0-9e05-c32aa333b728" providerId="ADAL" clId="{513813A8-F8FB-4E26-BA6D-D6DB3C76AA5E}" dt="2021-10-17T19:21:28.104" v="241" actId="403"/>
        <pc:sldMkLst>
          <pc:docMk/>
          <pc:sldMk cId="3985054828" sldId="287"/>
        </pc:sldMkLst>
        <pc:spChg chg="mod">
          <ac:chgData name="Markéta Zandlová" userId="f597e985-6016-45b0-9e05-c32aa333b728" providerId="ADAL" clId="{513813A8-F8FB-4E26-BA6D-D6DB3C76AA5E}" dt="2021-10-17T19:21:09.355" v="239" actId="27636"/>
          <ac:spMkLst>
            <pc:docMk/>
            <pc:sldMk cId="3985054828" sldId="287"/>
            <ac:spMk id="2" creationId="{02C21F5B-8321-4618-8766-C625E1D8AE9B}"/>
          </ac:spMkLst>
        </pc:spChg>
        <pc:spChg chg="mod">
          <ac:chgData name="Markéta Zandlová" userId="f597e985-6016-45b0-9e05-c32aa333b728" providerId="ADAL" clId="{513813A8-F8FB-4E26-BA6D-D6DB3C76AA5E}" dt="2021-10-17T19:21:28.104" v="241" actId="403"/>
          <ac:spMkLst>
            <pc:docMk/>
            <pc:sldMk cId="3985054828" sldId="287"/>
            <ac:spMk id="3" creationId="{0430862B-8423-4670-A148-B97F060B9C3C}"/>
          </ac:spMkLst>
        </pc:spChg>
      </pc:sldChg>
      <pc:sldChg chg="addSp delSp modSp add mod">
        <pc:chgData name="Markéta Zandlová" userId="f597e985-6016-45b0-9e05-c32aa333b728" providerId="ADAL" clId="{513813A8-F8FB-4E26-BA6D-D6DB3C76AA5E}" dt="2021-10-17T19:22:28.124" v="255" actId="20577"/>
        <pc:sldMkLst>
          <pc:docMk/>
          <pc:sldMk cId="4053516479" sldId="288"/>
        </pc:sldMkLst>
        <pc:spChg chg="del mod">
          <ac:chgData name="Markéta Zandlová" userId="f597e985-6016-45b0-9e05-c32aa333b728" providerId="ADAL" clId="{513813A8-F8FB-4E26-BA6D-D6DB3C76AA5E}" dt="2021-10-17T19:21:59.754" v="246" actId="478"/>
          <ac:spMkLst>
            <pc:docMk/>
            <pc:sldMk cId="4053516479" sldId="288"/>
            <ac:spMk id="2" creationId="{02C21F5B-8321-4618-8766-C625E1D8AE9B}"/>
          </ac:spMkLst>
        </pc:spChg>
        <pc:spChg chg="mod">
          <ac:chgData name="Markéta Zandlová" userId="f597e985-6016-45b0-9e05-c32aa333b728" providerId="ADAL" clId="{513813A8-F8FB-4E26-BA6D-D6DB3C76AA5E}" dt="2021-10-17T19:22:28.124" v="255" actId="20577"/>
          <ac:spMkLst>
            <pc:docMk/>
            <pc:sldMk cId="4053516479" sldId="288"/>
            <ac:spMk id="3" creationId="{0430862B-8423-4670-A148-B97F060B9C3C}"/>
          </ac:spMkLst>
        </pc:spChg>
        <pc:spChg chg="add del mod">
          <ac:chgData name="Markéta Zandlová" userId="f597e985-6016-45b0-9e05-c32aa333b728" providerId="ADAL" clId="{513813A8-F8FB-4E26-BA6D-D6DB3C76AA5E}" dt="2021-10-17T19:22:04.448" v="248" actId="478"/>
          <ac:spMkLst>
            <pc:docMk/>
            <pc:sldMk cId="4053516479" sldId="288"/>
            <ac:spMk id="5" creationId="{9C165DAB-AEFD-46EC-BAB6-F63E085FD45B}"/>
          </ac:spMkLst>
        </pc:spChg>
      </pc:sldChg>
      <pc:sldChg chg="modSp add mod">
        <pc:chgData name="Markéta Zandlová" userId="f597e985-6016-45b0-9e05-c32aa333b728" providerId="ADAL" clId="{513813A8-F8FB-4E26-BA6D-D6DB3C76AA5E}" dt="2021-10-24T17:09:24.236" v="1270" actId="14100"/>
        <pc:sldMkLst>
          <pc:docMk/>
          <pc:sldMk cId="1963849478" sldId="289"/>
        </pc:sldMkLst>
        <pc:spChg chg="mod">
          <ac:chgData name="Markéta Zandlová" userId="f597e985-6016-45b0-9e05-c32aa333b728" providerId="ADAL" clId="{513813A8-F8FB-4E26-BA6D-D6DB3C76AA5E}" dt="2021-10-24T17:09:24.236" v="1270" actId="14100"/>
          <ac:spMkLst>
            <pc:docMk/>
            <pc:sldMk cId="1963849478" sldId="289"/>
            <ac:spMk id="3" creationId="{D4F84F56-F4CC-4892-8F66-32B7A5BBA4C2}"/>
          </ac:spMkLst>
        </pc:spChg>
      </pc:sldChg>
      <pc:sldChg chg="addSp delSp modSp new del mod setBg">
        <pc:chgData name="Markéta Zandlová" userId="f597e985-6016-45b0-9e05-c32aa333b728" providerId="ADAL" clId="{513813A8-F8FB-4E26-BA6D-D6DB3C76AA5E}" dt="2021-10-17T19:42:33.980" v="609" actId="47"/>
        <pc:sldMkLst>
          <pc:docMk/>
          <pc:sldMk cId="3883595664" sldId="290"/>
        </pc:sldMkLst>
        <pc:spChg chg="mod">
          <ac:chgData name="Markéta Zandlová" userId="f597e985-6016-45b0-9e05-c32aa333b728" providerId="ADAL" clId="{513813A8-F8FB-4E26-BA6D-D6DB3C76AA5E}" dt="2021-10-17T19:42:07.340" v="606"/>
          <ac:spMkLst>
            <pc:docMk/>
            <pc:sldMk cId="3883595664" sldId="290"/>
            <ac:spMk id="2" creationId="{1A164E4C-CF95-4B70-94FF-5A8DA19B3AD8}"/>
          </ac:spMkLst>
        </pc:spChg>
        <pc:spChg chg="del">
          <ac:chgData name="Markéta Zandlová" userId="f597e985-6016-45b0-9e05-c32aa333b728" providerId="ADAL" clId="{513813A8-F8FB-4E26-BA6D-D6DB3C76AA5E}" dt="2021-10-17T19:40:01.011" v="563" actId="26606"/>
          <ac:spMkLst>
            <pc:docMk/>
            <pc:sldMk cId="3883595664" sldId="290"/>
            <ac:spMk id="3" creationId="{EBB17A02-CE08-4497-A0B0-3667AFEEA0B3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8" creationId="{A93898FF-D987-4B0E-BFB4-85F5EB356D4D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10" creationId="{FEB84055-029C-4E86-8844-D05D96C024BC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14" creationId="{799037F2-4CAF-446B-90DB-1480B247AA69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16" creationId="{7128589C-AF3D-49CF-BD92-C1D1D2F5387F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21" creationId="{A93898FF-D987-4B0E-BFB4-85F5EB356D4D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23" creationId="{48FE95C5-7FE0-4E61-B523-02DC0EEC57C7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27" creationId="{4795D444-B8F7-4967-8F84-1DDC2A1F81E7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29" creationId="{0197B95C-A16A-4E80-BFE9-EFCCA337AFF6}"/>
          </ac:spMkLst>
        </pc:spChg>
        <pc:spChg chg="add del">
          <ac:chgData name="Markéta Zandlová" userId="f597e985-6016-45b0-9e05-c32aa333b728" providerId="ADAL" clId="{513813A8-F8FB-4E26-BA6D-D6DB3C76AA5E}" dt="2021-10-17T19:41:32.654" v="588" actId="26606"/>
          <ac:spMkLst>
            <pc:docMk/>
            <pc:sldMk cId="3883595664" sldId="290"/>
            <ac:spMk id="31" creationId="{42A4FC2C-047E-45A5-965D-8E1E3BF09BC6}"/>
          </ac:spMkLst>
        </pc:spChg>
        <pc:picChg chg="add del">
          <ac:chgData name="Markéta Zandlová" userId="f597e985-6016-45b0-9e05-c32aa333b728" providerId="ADAL" clId="{513813A8-F8FB-4E26-BA6D-D6DB3C76AA5E}" dt="2021-10-17T19:41:32.654" v="588" actId="26606"/>
          <ac:picMkLst>
            <pc:docMk/>
            <pc:sldMk cId="3883595664" sldId="290"/>
            <ac:picMk id="12" creationId="{8A2842C0-6210-4FDB-B1FF-C14C927377FB}"/>
          </ac:picMkLst>
        </pc:picChg>
        <pc:picChg chg="add del">
          <ac:chgData name="Markéta Zandlová" userId="f597e985-6016-45b0-9e05-c32aa333b728" providerId="ADAL" clId="{513813A8-F8FB-4E26-BA6D-D6DB3C76AA5E}" dt="2021-10-17T19:41:32.654" v="588" actId="26606"/>
          <ac:picMkLst>
            <pc:docMk/>
            <pc:sldMk cId="3883595664" sldId="290"/>
            <ac:picMk id="25" creationId="{305141E7-413E-4CCF-A2B7-1EA12C675946}"/>
          </ac:picMkLst>
        </pc:picChg>
      </pc:sldChg>
      <pc:sldChg chg="addSp delSp modSp new mod setBg">
        <pc:chgData name="Markéta Zandlová" userId="f597e985-6016-45b0-9e05-c32aa333b728" providerId="ADAL" clId="{513813A8-F8FB-4E26-BA6D-D6DB3C76AA5E}" dt="2021-10-17T19:44:30.838" v="632" actId="20577"/>
        <pc:sldMkLst>
          <pc:docMk/>
          <pc:sldMk cId="4057682817" sldId="291"/>
        </pc:sldMkLst>
        <pc:spChg chg="del mod">
          <ac:chgData name="Markéta Zandlová" userId="f597e985-6016-45b0-9e05-c32aa333b728" providerId="ADAL" clId="{513813A8-F8FB-4E26-BA6D-D6DB3C76AA5E}" dt="2021-10-17T19:42:40.392" v="613" actId="478"/>
          <ac:spMkLst>
            <pc:docMk/>
            <pc:sldMk cId="4057682817" sldId="291"/>
            <ac:spMk id="2" creationId="{AD6B7131-3BF2-4B4E-99A6-EE687957AB3C}"/>
          </ac:spMkLst>
        </pc:spChg>
        <pc:spChg chg="mod">
          <ac:chgData name="Markéta Zandlová" userId="f597e985-6016-45b0-9e05-c32aa333b728" providerId="ADAL" clId="{513813A8-F8FB-4E26-BA6D-D6DB3C76AA5E}" dt="2021-10-17T19:44:30.838" v="632" actId="20577"/>
          <ac:spMkLst>
            <pc:docMk/>
            <pc:sldMk cId="4057682817" sldId="291"/>
            <ac:spMk id="3" creationId="{3BEE638A-4EDB-4E54-891A-5336A50C7BA7}"/>
          </ac:spMkLst>
        </pc:spChg>
        <pc:spChg chg="add">
          <ac:chgData name="Markéta Zandlová" userId="f597e985-6016-45b0-9e05-c32aa333b728" providerId="ADAL" clId="{513813A8-F8FB-4E26-BA6D-D6DB3C76AA5E}" dt="2021-10-17T19:42:31.971" v="608" actId="26606"/>
          <ac:spMkLst>
            <pc:docMk/>
            <pc:sldMk cId="4057682817" sldId="291"/>
            <ac:spMk id="8" creationId="{0D7B6173-1D58-48E2-83CF-37350F315F75}"/>
          </ac:spMkLst>
        </pc:spChg>
        <pc:spChg chg="add">
          <ac:chgData name="Markéta Zandlová" userId="f597e985-6016-45b0-9e05-c32aa333b728" providerId="ADAL" clId="{513813A8-F8FB-4E26-BA6D-D6DB3C76AA5E}" dt="2021-10-17T19:42:31.971" v="608" actId="26606"/>
          <ac:spMkLst>
            <pc:docMk/>
            <pc:sldMk cId="4057682817" sldId="291"/>
            <ac:spMk id="10" creationId="{3E4CBDBB-4FBD-4B9E-BD01-054A81D431CC}"/>
          </ac:spMkLst>
        </pc:spChg>
        <pc:spChg chg="add">
          <ac:chgData name="Markéta Zandlová" userId="f597e985-6016-45b0-9e05-c32aa333b728" providerId="ADAL" clId="{513813A8-F8FB-4E26-BA6D-D6DB3C76AA5E}" dt="2021-10-17T19:42:31.971" v="608" actId="26606"/>
          <ac:spMkLst>
            <pc:docMk/>
            <pc:sldMk cId="4057682817" sldId="291"/>
            <ac:spMk id="14" creationId="{72C4834C-B602-4125-8264-BD0D55A5885F}"/>
          </ac:spMkLst>
        </pc:spChg>
        <pc:spChg chg="add">
          <ac:chgData name="Markéta Zandlová" userId="f597e985-6016-45b0-9e05-c32aa333b728" providerId="ADAL" clId="{513813A8-F8FB-4E26-BA6D-D6DB3C76AA5E}" dt="2021-10-17T19:42:31.971" v="608" actId="26606"/>
          <ac:spMkLst>
            <pc:docMk/>
            <pc:sldMk cId="4057682817" sldId="291"/>
            <ac:spMk id="16" creationId="{53172EE5-132F-4DD4-8855-4DBBD9C3465E}"/>
          </ac:spMkLst>
        </pc:spChg>
        <pc:picChg chg="add">
          <ac:chgData name="Markéta Zandlová" userId="f597e985-6016-45b0-9e05-c32aa333b728" providerId="ADAL" clId="{513813A8-F8FB-4E26-BA6D-D6DB3C76AA5E}" dt="2021-10-17T19:42:31.971" v="608" actId="26606"/>
          <ac:picMkLst>
            <pc:docMk/>
            <pc:sldMk cId="4057682817" sldId="291"/>
            <ac:picMk id="12" creationId="{B01A6F03-171F-40B2-8B2C-A061B89241F6}"/>
          </ac:picMkLst>
        </pc:picChg>
      </pc:sldChg>
      <pc:sldChg chg="new del">
        <pc:chgData name="Markéta Zandlová" userId="f597e985-6016-45b0-9e05-c32aa333b728" providerId="ADAL" clId="{513813A8-F8FB-4E26-BA6D-D6DB3C76AA5E}" dt="2021-10-17T19:46:52.591" v="654" actId="47"/>
        <pc:sldMkLst>
          <pc:docMk/>
          <pc:sldMk cId="895798964" sldId="292"/>
        </pc:sldMkLst>
      </pc:sldChg>
      <pc:sldChg chg="addSp delSp modSp add mod">
        <pc:chgData name="Markéta Zandlová" userId="f597e985-6016-45b0-9e05-c32aa333b728" providerId="ADAL" clId="{513813A8-F8FB-4E26-BA6D-D6DB3C76AA5E}" dt="2021-10-17T19:49:23.821" v="700" actId="6549"/>
        <pc:sldMkLst>
          <pc:docMk/>
          <pc:sldMk cId="2404969161" sldId="292"/>
        </pc:sldMkLst>
        <pc:spChg chg="del mod">
          <ac:chgData name="Markéta Zandlová" userId="f597e985-6016-45b0-9e05-c32aa333b728" providerId="ADAL" clId="{513813A8-F8FB-4E26-BA6D-D6DB3C76AA5E}" dt="2021-10-17T19:47:08.381" v="658" actId="478"/>
          <ac:spMkLst>
            <pc:docMk/>
            <pc:sldMk cId="2404969161" sldId="292"/>
            <ac:spMk id="2" creationId="{08AEA4F0-18B3-4109-A137-F5D7A6CED697}"/>
          </ac:spMkLst>
        </pc:spChg>
        <pc:spChg chg="mod">
          <ac:chgData name="Markéta Zandlová" userId="f597e985-6016-45b0-9e05-c32aa333b728" providerId="ADAL" clId="{513813A8-F8FB-4E26-BA6D-D6DB3C76AA5E}" dt="2021-10-17T19:49:23.821" v="700" actId="6549"/>
          <ac:spMkLst>
            <pc:docMk/>
            <pc:sldMk cId="2404969161" sldId="292"/>
            <ac:spMk id="3" creationId="{B63ADE89-0852-49DD-9176-2DCFDAA25A78}"/>
          </ac:spMkLst>
        </pc:spChg>
        <pc:spChg chg="add del mod">
          <ac:chgData name="Markéta Zandlová" userId="f597e985-6016-45b0-9e05-c32aa333b728" providerId="ADAL" clId="{513813A8-F8FB-4E26-BA6D-D6DB3C76AA5E}" dt="2021-10-17T19:49:12.980" v="698" actId="478"/>
          <ac:spMkLst>
            <pc:docMk/>
            <pc:sldMk cId="2404969161" sldId="292"/>
            <ac:spMk id="5" creationId="{6EE22B8F-E0A8-4C55-9CFD-86713078DE46}"/>
          </ac:spMkLst>
        </pc:spChg>
      </pc:sldChg>
      <pc:sldChg chg="new del">
        <pc:chgData name="Markéta Zandlová" userId="f597e985-6016-45b0-9e05-c32aa333b728" providerId="ADAL" clId="{513813A8-F8FB-4E26-BA6D-D6DB3C76AA5E}" dt="2021-10-24T09:56:53.952" v="703" actId="47"/>
        <pc:sldMkLst>
          <pc:docMk/>
          <pc:sldMk cId="2428018505" sldId="293"/>
        </pc:sldMkLst>
      </pc:sldChg>
      <pc:sldChg chg="new del">
        <pc:chgData name="Markéta Zandlová" userId="f597e985-6016-45b0-9e05-c32aa333b728" providerId="ADAL" clId="{513813A8-F8FB-4E26-BA6D-D6DB3C76AA5E}" dt="2021-10-17T19:46:54.351" v="655" actId="47"/>
        <pc:sldMkLst>
          <pc:docMk/>
          <pc:sldMk cId="3387316680" sldId="293"/>
        </pc:sldMkLst>
      </pc:sldChg>
      <pc:sldChg chg="new del">
        <pc:chgData name="Markéta Zandlová" userId="f597e985-6016-45b0-9e05-c32aa333b728" providerId="ADAL" clId="{513813A8-F8FB-4E26-BA6D-D6DB3C76AA5E}" dt="2021-10-24T10:13:53.752" v="1267" actId="47"/>
        <pc:sldMkLst>
          <pc:docMk/>
          <pc:sldMk cId="2828947803" sldId="294"/>
        </pc:sldMkLst>
      </pc:sldChg>
      <pc:sldChg chg="add del">
        <pc:chgData name="Markéta Zandlová" userId="f597e985-6016-45b0-9e05-c32aa333b728" providerId="ADAL" clId="{513813A8-F8FB-4E26-BA6D-D6DB3C76AA5E}" dt="2021-10-17T19:46:48.662" v="653" actId="47"/>
        <pc:sldMkLst>
          <pc:docMk/>
          <pc:sldMk cId="2864216530" sldId="294"/>
        </pc:sldMkLst>
      </pc:sldChg>
      <pc:sldChg chg="addSp delSp modSp add mod">
        <pc:chgData name="Markéta Zandlová" userId="f597e985-6016-45b0-9e05-c32aa333b728" providerId="ADAL" clId="{513813A8-F8FB-4E26-BA6D-D6DB3C76AA5E}" dt="2021-10-24T10:11:25.459" v="1236" actId="6549"/>
        <pc:sldMkLst>
          <pc:docMk/>
          <pc:sldMk cId="1529177344" sldId="295"/>
        </pc:sldMkLst>
        <pc:spChg chg="mod">
          <ac:chgData name="Markéta Zandlová" userId="f597e985-6016-45b0-9e05-c32aa333b728" providerId="ADAL" clId="{513813A8-F8FB-4E26-BA6D-D6DB3C76AA5E}" dt="2021-10-24T10:09:50.331" v="1212" actId="14100"/>
          <ac:spMkLst>
            <pc:docMk/>
            <pc:sldMk cId="1529177344" sldId="295"/>
            <ac:spMk id="2" creationId="{7E2024B0-09BC-476E-A893-FC6D2C11AF84}"/>
          </ac:spMkLst>
        </pc:spChg>
        <pc:spChg chg="mod">
          <ac:chgData name="Markéta Zandlová" userId="f597e985-6016-45b0-9e05-c32aa333b728" providerId="ADAL" clId="{513813A8-F8FB-4E26-BA6D-D6DB3C76AA5E}" dt="2021-10-24T10:10:39.194" v="1221" actId="403"/>
          <ac:spMkLst>
            <pc:docMk/>
            <pc:sldMk cId="1529177344" sldId="295"/>
            <ac:spMk id="3" creationId="{12EBB20D-E8FA-46BF-B76B-BAF2CFA8279E}"/>
          </ac:spMkLst>
        </pc:spChg>
        <pc:spChg chg="add del">
          <ac:chgData name="Markéta Zandlová" userId="f597e985-6016-45b0-9e05-c32aa333b728" providerId="ADAL" clId="{513813A8-F8FB-4E26-BA6D-D6DB3C76AA5E}" dt="2021-10-24T10:09:49.630" v="1211" actId="22"/>
          <ac:spMkLst>
            <pc:docMk/>
            <pc:sldMk cId="1529177344" sldId="295"/>
            <ac:spMk id="11" creationId="{2BA6D765-8ECB-4993-9B36-8AA8A5537C06}"/>
          </ac:spMkLst>
        </pc:spChg>
        <pc:spChg chg="add mod">
          <ac:chgData name="Markéta Zandlová" userId="f597e985-6016-45b0-9e05-c32aa333b728" providerId="ADAL" clId="{513813A8-F8FB-4E26-BA6D-D6DB3C76AA5E}" dt="2021-10-24T10:11:25.459" v="1236" actId="6549"/>
          <ac:spMkLst>
            <pc:docMk/>
            <pc:sldMk cId="1529177344" sldId="295"/>
            <ac:spMk id="13" creationId="{93605FD4-A65C-4BA9-B79A-E20A3C663295}"/>
          </ac:spMkLst>
        </pc:spChg>
      </pc:sldChg>
      <pc:sldMasterChg chg="setBg modSldLayout">
        <pc:chgData name="Markéta Zandlová" userId="f597e985-6016-45b0-9e05-c32aa333b728" providerId="ADAL" clId="{513813A8-F8FB-4E26-BA6D-D6DB3C76AA5E}" dt="2021-10-17T19:15:09.155" v="165"/>
        <pc:sldMasterMkLst>
          <pc:docMk/>
          <pc:sldMasterMk cId="1291009555" sldId="2147483648"/>
        </pc:sldMasterMkLst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1291009555" sldId="2147483648"/>
            <pc:sldLayoutMk cId="1015190682" sldId="2147483650"/>
          </pc:sldLayoutMkLst>
        </pc:sldLayoutChg>
      </pc:sldMasterChg>
      <pc:sldMasterChg chg="setBg modSldLayout">
        <pc:chgData name="Markéta Zandlová" userId="f597e985-6016-45b0-9e05-c32aa333b728" providerId="ADAL" clId="{513813A8-F8FB-4E26-BA6D-D6DB3C76AA5E}" dt="2021-10-17T19:15:09.155" v="165"/>
        <pc:sldMasterMkLst>
          <pc:docMk/>
          <pc:sldMasterMk cId="2911257758" sldId="2147483660"/>
        </pc:sldMasterMkLst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3059035895" sldId="2147483649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3242155472" sldId="2147483651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171247278" sldId="2147483652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1535095260" sldId="2147483653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1678249587" sldId="2147483654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2840509262" sldId="2147483655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4292586204" sldId="2147483656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882735035" sldId="2147483657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952737288" sldId="2147483658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3956731866" sldId="2147483659"/>
          </pc:sldLayoutMkLst>
        </pc:sldLayoutChg>
        <pc:sldLayoutChg chg="setBg">
          <pc:chgData name="Markéta Zandlová" userId="f597e985-6016-45b0-9e05-c32aa333b728" providerId="ADAL" clId="{513813A8-F8FB-4E26-BA6D-D6DB3C76AA5E}" dt="2021-10-17T19:15:09.155" v="165"/>
          <pc:sldLayoutMkLst>
            <pc:docMk/>
            <pc:sldMasterMk cId="2911257758" sldId="2147483660"/>
            <pc:sldLayoutMk cId="1883478681" sldId="2147483661"/>
          </pc:sldLayoutMkLst>
        </pc:sldLayoutChg>
      </pc:sldMasterChg>
    </pc:docChg>
  </pc:docChgLst>
  <pc:docChgLst>
    <pc:chgData name="Markéta Zandlová" userId="f597e985-6016-45b0-9e05-c32aa333b728" providerId="ADAL" clId="{D5F7173F-FA2C-44E5-84B4-CB02CAA0260B}"/>
    <pc:docChg chg="undo custSel addSld delSld modSld">
      <pc:chgData name="Markéta Zandlová" userId="f597e985-6016-45b0-9e05-c32aa333b728" providerId="ADAL" clId="{D5F7173F-FA2C-44E5-84B4-CB02CAA0260B}" dt="2020-10-28T08:18:18.412" v="3496" actId="113"/>
      <pc:docMkLst>
        <pc:docMk/>
      </pc:docMkLst>
      <pc:sldChg chg="modSp mod">
        <pc:chgData name="Markéta Zandlová" userId="f597e985-6016-45b0-9e05-c32aa333b728" providerId="ADAL" clId="{D5F7173F-FA2C-44E5-84B4-CB02CAA0260B}" dt="2020-10-26T06:40:48.711" v="3362" actId="2711"/>
        <pc:sldMkLst>
          <pc:docMk/>
          <pc:sldMk cId="1334931243" sldId="259"/>
        </pc:sldMkLst>
        <pc:spChg chg="mod">
          <ac:chgData name="Markéta Zandlová" userId="f597e985-6016-45b0-9e05-c32aa333b728" providerId="ADAL" clId="{D5F7173F-FA2C-44E5-84B4-CB02CAA0260B}" dt="2020-10-26T06:40:48.711" v="3362" actId="2711"/>
          <ac:spMkLst>
            <pc:docMk/>
            <pc:sldMk cId="1334931243" sldId="259"/>
            <ac:spMk id="2" creationId="{AC953AC4-0B65-46FF-A908-DBC3E187F090}"/>
          </ac:spMkLst>
        </pc:spChg>
      </pc:sldChg>
      <pc:sldChg chg="del">
        <pc:chgData name="Markéta Zandlová" userId="f597e985-6016-45b0-9e05-c32aa333b728" providerId="ADAL" clId="{D5F7173F-FA2C-44E5-84B4-CB02CAA0260B}" dt="2020-10-26T06:42:51.204" v="3364" actId="47"/>
        <pc:sldMkLst>
          <pc:docMk/>
          <pc:sldMk cId="1650887749" sldId="260"/>
        </pc:sldMkLst>
      </pc:sldChg>
      <pc:sldChg chg="modSp mod">
        <pc:chgData name="Markéta Zandlová" userId="f597e985-6016-45b0-9e05-c32aa333b728" providerId="ADAL" clId="{D5F7173F-FA2C-44E5-84B4-CB02CAA0260B}" dt="2020-10-26T06:43:56.190" v="3365" actId="113"/>
        <pc:sldMkLst>
          <pc:docMk/>
          <pc:sldMk cId="2384073274" sldId="263"/>
        </pc:sldMkLst>
        <pc:spChg chg="mod">
          <ac:chgData name="Markéta Zandlová" userId="f597e985-6016-45b0-9e05-c32aa333b728" providerId="ADAL" clId="{D5F7173F-FA2C-44E5-84B4-CB02CAA0260B}" dt="2020-10-26T06:43:56.190" v="3365" actId="113"/>
          <ac:spMkLst>
            <pc:docMk/>
            <pc:sldMk cId="2384073274" sldId="263"/>
            <ac:spMk id="3" creationId="{4E67BBE7-6499-4069-ABDA-90B4167FED50}"/>
          </ac:spMkLst>
        </pc:spChg>
      </pc:sldChg>
      <pc:sldChg chg="modSp mod">
        <pc:chgData name="Markéta Zandlová" userId="f597e985-6016-45b0-9e05-c32aa333b728" providerId="ADAL" clId="{D5F7173F-FA2C-44E5-84B4-CB02CAA0260B}" dt="2020-10-26T06:41:02.458" v="3363" actId="20577"/>
        <pc:sldMkLst>
          <pc:docMk/>
          <pc:sldMk cId="3325072566" sldId="265"/>
        </pc:sldMkLst>
        <pc:spChg chg="mod">
          <ac:chgData name="Markéta Zandlová" userId="f597e985-6016-45b0-9e05-c32aa333b728" providerId="ADAL" clId="{D5F7173F-FA2C-44E5-84B4-CB02CAA0260B}" dt="2020-10-26T06:41:02.458" v="3363" actId="20577"/>
          <ac:spMkLst>
            <pc:docMk/>
            <pc:sldMk cId="3325072566" sldId="265"/>
            <ac:spMk id="2" creationId="{E1659A89-D4BC-47DC-B04E-E0A356BF4939}"/>
          </ac:spMkLst>
        </pc:spChg>
      </pc:sldChg>
      <pc:sldChg chg="modSp mod">
        <pc:chgData name="Markéta Zandlová" userId="f597e985-6016-45b0-9e05-c32aa333b728" providerId="ADAL" clId="{D5F7173F-FA2C-44E5-84B4-CB02CAA0260B}" dt="2020-10-26T06:56:37.621" v="3379" actId="20577"/>
        <pc:sldMkLst>
          <pc:docMk/>
          <pc:sldMk cId="3302206566" sldId="266"/>
        </pc:sldMkLst>
        <pc:spChg chg="mod">
          <ac:chgData name="Markéta Zandlová" userId="f597e985-6016-45b0-9e05-c32aa333b728" providerId="ADAL" clId="{D5F7173F-FA2C-44E5-84B4-CB02CAA0260B}" dt="2020-10-26T06:56:37.621" v="3379" actId="20577"/>
          <ac:spMkLst>
            <pc:docMk/>
            <pc:sldMk cId="3302206566" sldId="266"/>
            <ac:spMk id="3" creationId="{BB09D401-1848-4124-A0FE-DA8401EF2B49}"/>
          </ac:spMkLst>
        </pc:spChg>
      </pc:sldChg>
      <pc:sldChg chg="modSp mod">
        <pc:chgData name="Markéta Zandlová" userId="f597e985-6016-45b0-9e05-c32aa333b728" providerId="ADAL" clId="{D5F7173F-FA2C-44E5-84B4-CB02CAA0260B}" dt="2020-10-25T08:02:45.883" v="91" actId="20577"/>
        <pc:sldMkLst>
          <pc:docMk/>
          <pc:sldMk cId="1810935204" sldId="267"/>
        </pc:sldMkLst>
        <pc:spChg chg="mod">
          <ac:chgData name="Markéta Zandlová" userId="f597e985-6016-45b0-9e05-c32aa333b728" providerId="ADAL" clId="{D5F7173F-FA2C-44E5-84B4-CB02CAA0260B}" dt="2020-10-25T08:02:45.883" v="91" actId="20577"/>
          <ac:spMkLst>
            <pc:docMk/>
            <pc:sldMk cId="1810935204" sldId="267"/>
            <ac:spMk id="3" creationId="{0FA3E9F7-C69F-457A-9DC2-64DAEC17EA9F}"/>
          </ac:spMkLst>
        </pc:spChg>
      </pc:sldChg>
      <pc:sldChg chg="modSp new mod">
        <pc:chgData name="Markéta Zandlová" userId="f597e985-6016-45b0-9e05-c32aa333b728" providerId="ADAL" clId="{D5F7173F-FA2C-44E5-84B4-CB02CAA0260B}" dt="2020-10-25T09:27:45.545" v="776" actId="113"/>
        <pc:sldMkLst>
          <pc:docMk/>
          <pc:sldMk cId="2672314007" sldId="268"/>
        </pc:sldMkLst>
        <pc:spChg chg="mod">
          <ac:chgData name="Markéta Zandlová" userId="f597e985-6016-45b0-9e05-c32aa333b728" providerId="ADAL" clId="{D5F7173F-FA2C-44E5-84B4-CB02CAA0260B}" dt="2020-10-25T08:03:05.811" v="101" actId="27636"/>
          <ac:spMkLst>
            <pc:docMk/>
            <pc:sldMk cId="2672314007" sldId="268"/>
            <ac:spMk id="2" creationId="{0CDF4A5C-8C07-4C88-A43D-C382C8668326}"/>
          </ac:spMkLst>
        </pc:spChg>
        <pc:spChg chg="mod">
          <ac:chgData name="Markéta Zandlová" userId="f597e985-6016-45b0-9e05-c32aa333b728" providerId="ADAL" clId="{D5F7173F-FA2C-44E5-84B4-CB02CAA0260B}" dt="2020-10-25T09:27:45.545" v="776" actId="113"/>
          <ac:spMkLst>
            <pc:docMk/>
            <pc:sldMk cId="2672314007" sldId="268"/>
            <ac:spMk id="3" creationId="{07502FA8-777D-4923-BDB1-0A0391293F73}"/>
          </ac:spMkLst>
        </pc:spChg>
      </pc:sldChg>
      <pc:sldChg chg="modSp new mod">
        <pc:chgData name="Markéta Zandlová" userId="f597e985-6016-45b0-9e05-c32aa333b728" providerId="ADAL" clId="{D5F7173F-FA2C-44E5-84B4-CB02CAA0260B}" dt="2020-10-25T09:42:49.910" v="1135" actId="404"/>
        <pc:sldMkLst>
          <pc:docMk/>
          <pc:sldMk cId="1141207808" sldId="269"/>
        </pc:sldMkLst>
        <pc:spChg chg="mod">
          <ac:chgData name="Markéta Zandlová" userId="f597e985-6016-45b0-9e05-c32aa333b728" providerId="ADAL" clId="{D5F7173F-FA2C-44E5-84B4-CB02CAA0260B}" dt="2020-10-25T09:42:49.910" v="1135" actId="404"/>
          <ac:spMkLst>
            <pc:docMk/>
            <pc:sldMk cId="1141207808" sldId="269"/>
            <ac:spMk id="2" creationId="{E19A712F-9EA4-4CCD-9ADC-E4015297A9D8}"/>
          </ac:spMkLst>
        </pc:spChg>
        <pc:spChg chg="mod">
          <ac:chgData name="Markéta Zandlová" userId="f597e985-6016-45b0-9e05-c32aa333b728" providerId="ADAL" clId="{D5F7173F-FA2C-44E5-84B4-CB02CAA0260B}" dt="2020-10-25T09:35:20.688" v="1008" actId="27636"/>
          <ac:spMkLst>
            <pc:docMk/>
            <pc:sldMk cId="1141207808" sldId="269"/>
            <ac:spMk id="3" creationId="{984EDE69-A074-48D4-BF50-9690C75801E4}"/>
          </ac:spMkLst>
        </pc:spChg>
      </pc:sldChg>
      <pc:sldChg chg="modSp new mod">
        <pc:chgData name="Markéta Zandlová" userId="f597e985-6016-45b0-9e05-c32aa333b728" providerId="ADAL" clId="{D5F7173F-FA2C-44E5-84B4-CB02CAA0260B}" dt="2020-10-25T17:18:28.798" v="1177" actId="20577"/>
        <pc:sldMkLst>
          <pc:docMk/>
          <pc:sldMk cId="3944024679" sldId="270"/>
        </pc:sldMkLst>
        <pc:spChg chg="mod">
          <ac:chgData name="Markéta Zandlová" userId="f597e985-6016-45b0-9e05-c32aa333b728" providerId="ADAL" clId="{D5F7173F-FA2C-44E5-84B4-CB02CAA0260B}" dt="2020-10-25T17:18:28.798" v="1177" actId="20577"/>
          <ac:spMkLst>
            <pc:docMk/>
            <pc:sldMk cId="3944024679" sldId="270"/>
            <ac:spMk id="3" creationId="{B36C5771-ADA1-435E-BD04-63451D524740}"/>
          </ac:spMkLst>
        </pc:spChg>
      </pc:sldChg>
      <pc:sldChg chg="modSp new mod">
        <pc:chgData name="Markéta Zandlová" userId="f597e985-6016-45b0-9e05-c32aa333b728" providerId="ADAL" clId="{D5F7173F-FA2C-44E5-84B4-CB02CAA0260B}" dt="2020-10-25T09:42:36.656" v="1132" actId="20577"/>
        <pc:sldMkLst>
          <pc:docMk/>
          <pc:sldMk cId="2774795216" sldId="271"/>
        </pc:sldMkLst>
        <pc:spChg chg="mod">
          <ac:chgData name="Markéta Zandlová" userId="f597e985-6016-45b0-9e05-c32aa333b728" providerId="ADAL" clId="{D5F7173F-FA2C-44E5-84B4-CB02CAA0260B}" dt="2020-10-25T09:36:13.764" v="1015" actId="6549"/>
          <ac:spMkLst>
            <pc:docMk/>
            <pc:sldMk cId="2774795216" sldId="271"/>
            <ac:spMk id="2" creationId="{DBCC75F4-7EC9-46D9-BDB1-088FCE93D27C}"/>
          </ac:spMkLst>
        </pc:spChg>
        <pc:spChg chg="mod">
          <ac:chgData name="Markéta Zandlová" userId="f597e985-6016-45b0-9e05-c32aa333b728" providerId="ADAL" clId="{D5F7173F-FA2C-44E5-84B4-CB02CAA0260B}" dt="2020-10-25T09:42:36.656" v="1132" actId="20577"/>
          <ac:spMkLst>
            <pc:docMk/>
            <pc:sldMk cId="2774795216" sldId="271"/>
            <ac:spMk id="3" creationId="{882AA1AA-9E75-44F9-920B-D9201FC87400}"/>
          </ac:spMkLst>
        </pc:spChg>
      </pc:sldChg>
      <pc:sldChg chg="modSp new mod">
        <pc:chgData name="Markéta Zandlová" userId="f597e985-6016-45b0-9e05-c32aa333b728" providerId="ADAL" clId="{D5F7173F-FA2C-44E5-84B4-CB02CAA0260B}" dt="2020-10-28T08:17:57.486" v="3495" actId="20577"/>
        <pc:sldMkLst>
          <pc:docMk/>
          <pc:sldMk cId="1326933996" sldId="272"/>
        </pc:sldMkLst>
        <pc:spChg chg="mod">
          <ac:chgData name="Markéta Zandlová" userId="f597e985-6016-45b0-9e05-c32aa333b728" providerId="ADAL" clId="{D5F7173F-FA2C-44E5-84B4-CB02CAA0260B}" dt="2020-10-28T08:17:57.486" v="3495" actId="20577"/>
          <ac:spMkLst>
            <pc:docMk/>
            <pc:sldMk cId="1326933996" sldId="272"/>
            <ac:spMk id="3" creationId="{330CF21C-4FE3-4824-8373-AED41B5482C8}"/>
          </ac:spMkLst>
        </pc:spChg>
      </pc:sldChg>
      <pc:sldChg chg="modSp new mod">
        <pc:chgData name="Markéta Zandlová" userId="f597e985-6016-45b0-9e05-c32aa333b728" providerId="ADAL" clId="{D5F7173F-FA2C-44E5-84B4-CB02CAA0260B}" dt="2020-10-25T19:37:17.833" v="3159" actId="20577"/>
        <pc:sldMkLst>
          <pc:docMk/>
          <pc:sldMk cId="1520128053" sldId="273"/>
        </pc:sldMkLst>
        <pc:spChg chg="mod">
          <ac:chgData name="Markéta Zandlová" userId="f597e985-6016-45b0-9e05-c32aa333b728" providerId="ADAL" clId="{D5F7173F-FA2C-44E5-84B4-CB02CAA0260B}" dt="2020-10-25T18:25:19.081" v="1829" actId="20577"/>
          <ac:spMkLst>
            <pc:docMk/>
            <pc:sldMk cId="1520128053" sldId="273"/>
            <ac:spMk id="2" creationId="{6F8A8D07-6C1A-4CDE-B228-64A35DE2A033}"/>
          </ac:spMkLst>
        </pc:spChg>
        <pc:spChg chg="mod">
          <ac:chgData name="Markéta Zandlová" userId="f597e985-6016-45b0-9e05-c32aa333b728" providerId="ADAL" clId="{D5F7173F-FA2C-44E5-84B4-CB02CAA0260B}" dt="2020-10-25T19:37:17.833" v="3159" actId="20577"/>
          <ac:spMkLst>
            <pc:docMk/>
            <pc:sldMk cId="1520128053" sldId="273"/>
            <ac:spMk id="3" creationId="{14CDA658-BDE4-4F4F-900C-28C2F9CCA308}"/>
          </ac:spMkLst>
        </pc:spChg>
      </pc:sldChg>
      <pc:sldChg chg="addSp delSp modSp new mod">
        <pc:chgData name="Markéta Zandlová" userId="f597e985-6016-45b0-9e05-c32aa333b728" providerId="ADAL" clId="{D5F7173F-FA2C-44E5-84B4-CB02CAA0260B}" dt="2020-10-25T18:31:33.814" v="2184" actId="20577"/>
        <pc:sldMkLst>
          <pc:docMk/>
          <pc:sldMk cId="326344851" sldId="274"/>
        </pc:sldMkLst>
        <pc:spChg chg="mod">
          <ac:chgData name="Markéta Zandlová" userId="f597e985-6016-45b0-9e05-c32aa333b728" providerId="ADAL" clId="{D5F7173F-FA2C-44E5-84B4-CB02CAA0260B}" dt="2020-10-25T18:25:51.841" v="1839" actId="20577"/>
          <ac:spMkLst>
            <pc:docMk/>
            <pc:sldMk cId="326344851" sldId="274"/>
            <ac:spMk id="2" creationId="{19933BD7-7E02-40E6-87A2-4723A6970EB5}"/>
          </ac:spMkLst>
        </pc:spChg>
        <pc:spChg chg="mod">
          <ac:chgData name="Markéta Zandlová" userId="f597e985-6016-45b0-9e05-c32aa333b728" providerId="ADAL" clId="{D5F7173F-FA2C-44E5-84B4-CB02CAA0260B}" dt="2020-10-25T18:31:33.814" v="2184" actId="20577"/>
          <ac:spMkLst>
            <pc:docMk/>
            <pc:sldMk cId="326344851" sldId="274"/>
            <ac:spMk id="3" creationId="{5A4680E6-FB4F-4F59-BA8E-E322DBA6D623}"/>
          </ac:spMkLst>
        </pc:spChg>
        <pc:spChg chg="add del">
          <ac:chgData name="Markéta Zandlová" userId="f597e985-6016-45b0-9e05-c32aa333b728" providerId="ADAL" clId="{D5F7173F-FA2C-44E5-84B4-CB02CAA0260B}" dt="2020-10-25T18:25:33.956" v="1832" actId="22"/>
          <ac:spMkLst>
            <pc:docMk/>
            <pc:sldMk cId="326344851" sldId="274"/>
            <ac:spMk id="5" creationId="{B317E32A-A0A5-4F75-9DD4-DC8C1FF6A0AF}"/>
          </ac:spMkLst>
        </pc:spChg>
      </pc:sldChg>
      <pc:sldChg chg="modSp new mod">
        <pc:chgData name="Markéta Zandlová" userId="f597e985-6016-45b0-9e05-c32aa333b728" providerId="ADAL" clId="{D5F7173F-FA2C-44E5-84B4-CB02CAA0260B}" dt="2020-10-25T18:38:24.569" v="2323" actId="20577"/>
        <pc:sldMkLst>
          <pc:docMk/>
          <pc:sldMk cId="3179084548" sldId="275"/>
        </pc:sldMkLst>
        <pc:spChg chg="mod">
          <ac:chgData name="Markéta Zandlová" userId="f597e985-6016-45b0-9e05-c32aa333b728" providerId="ADAL" clId="{D5F7173F-FA2C-44E5-84B4-CB02CAA0260B}" dt="2020-10-25T18:36:50.966" v="2298" actId="6549"/>
          <ac:spMkLst>
            <pc:docMk/>
            <pc:sldMk cId="3179084548" sldId="275"/>
            <ac:spMk id="2" creationId="{7ECE22FF-872A-4B0F-94A1-7E5B319F3B86}"/>
          </ac:spMkLst>
        </pc:spChg>
        <pc:spChg chg="mod">
          <ac:chgData name="Markéta Zandlová" userId="f597e985-6016-45b0-9e05-c32aa333b728" providerId="ADAL" clId="{D5F7173F-FA2C-44E5-84B4-CB02CAA0260B}" dt="2020-10-25T18:38:24.569" v="2323" actId="20577"/>
          <ac:spMkLst>
            <pc:docMk/>
            <pc:sldMk cId="3179084548" sldId="275"/>
            <ac:spMk id="3" creationId="{D4F84F56-F4CC-4892-8F66-32B7A5BBA4C2}"/>
          </ac:spMkLst>
        </pc:spChg>
      </pc:sldChg>
      <pc:sldChg chg="modSp new mod">
        <pc:chgData name="Markéta Zandlová" userId="f597e985-6016-45b0-9e05-c32aa333b728" providerId="ADAL" clId="{D5F7173F-FA2C-44E5-84B4-CB02CAA0260B}" dt="2020-10-25T19:37:43.016" v="3167" actId="27636"/>
        <pc:sldMkLst>
          <pc:docMk/>
          <pc:sldMk cId="1314287352" sldId="276"/>
        </pc:sldMkLst>
        <pc:spChg chg="mod">
          <ac:chgData name="Markéta Zandlová" userId="f597e985-6016-45b0-9e05-c32aa333b728" providerId="ADAL" clId="{D5F7173F-FA2C-44E5-84B4-CB02CAA0260B}" dt="2020-10-25T18:56:28.495" v="2569" actId="404"/>
          <ac:spMkLst>
            <pc:docMk/>
            <pc:sldMk cId="1314287352" sldId="276"/>
            <ac:spMk id="2" creationId="{F4A9AC21-1DA9-4C87-A267-616E7F95429D}"/>
          </ac:spMkLst>
        </pc:spChg>
        <pc:spChg chg="mod">
          <ac:chgData name="Markéta Zandlová" userId="f597e985-6016-45b0-9e05-c32aa333b728" providerId="ADAL" clId="{D5F7173F-FA2C-44E5-84B4-CB02CAA0260B}" dt="2020-10-25T19:37:43.016" v="3167" actId="27636"/>
          <ac:spMkLst>
            <pc:docMk/>
            <pc:sldMk cId="1314287352" sldId="276"/>
            <ac:spMk id="3" creationId="{97153C52-4F2E-4E5E-B0AC-4FCE4979BE57}"/>
          </ac:spMkLst>
        </pc:spChg>
      </pc:sldChg>
      <pc:sldChg chg="modSp new mod">
        <pc:chgData name="Markéta Zandlová" userId="f597e985-6016-45b0-9e05-c32aa333b728" providerId="ADAL" clId="{D5F7173F-FA2C-44E5-84B4-CB02CAA0260B}" dt="2020-10-28T08:18:18.412" v="3496" actId="113"/>
        <pc:sldMkLst>
          <pc:docMk/>
          <pc:sldMk cId="2396950959" sldId="277"/>
        </pc:sldMkLst>
        <pc:spChg chg="mod">
          <ac:chgData name="Markéta Zandlová" userId="f597e985-6016-45b0-9e05-c32aa333b728" providerId="ADAL" clId="{D5F7173F-FA2C-44E5-84B4-CB02CAA0260B}" dt="2020-10-28T08:18:18.412" v="3496" actId="113"/>
          <ac:spMkLst>
            <pc:docMk/>
            <pc:sldMk cId="2396950959" sldId="277"/>
            <ac:spMk id="2" creationId="{7E2024B0-09BC-476E-A893-FC6D2C11AF84}"/>
          </ac:spMkLst>
        </pc:spChg>
        <pc:spChg chg="mod">
          <ac:chgData name="Markéta Zandlová" userId="f597e985-6016-45b0-9e05-c32aa333b728" providerId="ADAL" clId="{D5F7173F-FA2C-44E5-84B4-CB02CAA0260B}" dt="2020-10-25T20:30:49.658" v="3357" actId="403"/>
          <ac:spMkLst>
            <pc:docMk/>
            <pc:sldMk cId="2396950959" sldId="277"/>
            <ac:spMk id="3" creationId="{12EBB20D-E8FA-46BF-B76B-BAF2CFA8279E}"/>
          </ac:spMkLst>
        </pc:spChg>
      </pc:sldChg>
      <pc:sldChg chg="new del">
        <pc:chgData name="Markéta Zandlová" userId="f597e985-6016-45b0-9e05-c32aa333b728" providerId="ADAL" clId="{D5F7173F-FA2C-44E5-84B4-CB02CAA0260B}" dt="2020-10-25T18:55:26.827" v="2558" actId="47"/>
        <pc:sldMkLst>
          <pc:docMk/>
          <pc:sldMk cId="645768461" sldId="278"/>
        </pc:sldMkLst>
      </pc:sldChg>
      <pc:sldChg chg="delSp modSp new mod">
        <pc:chgData name="Markéta Zandlová" userId="f597e985-6016-45b0-9e05-c32aa333b728" providerId="ADAL" clId="{D5F7173F-FA2C-44E5-84B4-CB02CAA0260B}" dt="2020-10-25T19:38:34.531" v="3183" actId="403"/>
        <pc:sldMkLst>
          <pc:docMk/>
          <pc:sldMk cId="3155403962" sldId="278"/>
        </pc:sldMkLst>
        <pc:spChg chg="del mod">
          <ac:chgData name="Markéta Zandlová" userId="f597e985-6016-45b0-9e05-c32aa333b728" providerId="ADAL" clId="{D5F7173F-FA2C-44E5-84B4-CB02CAA0260B}" dt="2020-10-25T19:04:54.102" v="2825" actId="478"/>
          <ac:spMkLst>
            <pc:docMk/>
            <pc:sldMk cId="3155403962" sldId="278"/>
            <ac:spMk id="2" creationId="{E897333D-C331-4F8A-96A7-CCD437BEDA09}"/>
          </ac:spMkLst>
        </pc:spChg>
        <pc:spChg chg="mod">
          <ac:chgData name="Markéta Zandlová" userId="f597e985-6016-45b0-9e05-c32aa333b728" providerId="ADAL" clId="{D5F7173F-FA2C-44E5-84B4-CB02CAA0260B}" dt="2020-10-25T19:38:34.531" v="3183" actId="403"/>
          <ac:spMkLst>
            <pc:docMk/>
            <pc:sldMk cId="3155403962" sldId="278"/>
            <ac:spMk id="3" creationId="{796F6C91-F1C5-4C55-94BB-3DF622498138}"/>
          </ac:spMkLst>
        </pc:spChg>
      </pc:sldChg>
      <pc:sldChg chg="modSp new mod">
        <pc:chgData name="Markéta Zandlová" userId="f597e985-6016-45b0-9e05-c32aa333b728" providerId="ADAL" clId="{D5F7173F-FA2C-44E5-84B4-CB02CAA0260B}" dt="2020-10-25T19:27:44.312" v="3004" actId="14100"/>
        <pc:sldMkLst>
          <pc:docMk/>
          <pc:sldMk cId="735090979" sldId="279"/>
        </pc:sldMkLst>
        <pc:spChg chg="mod">
          <ac:chgData name="Markéta Zandlová" userId="f597e985-6016-45b0-9e05-c32aa333b728" providerId="ADAL" clId="{D5F7173F-FA2C-44E5-84B4-CB02CAA0260B}" dt="2020-10-25T19:25:10.624" v="2963" actId="113"/>
          <ac:spMkLst>
            <pc:docMk/>
            <pc:sldMk cId="735090979" sldId="279"/>
            <ac:spMk id="2" creationId="{08AEA4F0-18B3-4109-A137-F5D7A6CED697}"/>
          </ac:spMkLst>
        </pc:spChg>
        <pc:spChg chg="mod">
          <ac:chgData name="Markéta Zandlová" userId="f597e985-6016-45b0-9e05-c32aa333b728" providerId="ADAL" clId="{D5F7173F-FA2C-44E5-84B4-CB02CAA0260B}" dt="2020-10-25T19:27:44.312" v="3004" actId="14100"/>
          <ac:spMkLst>
            <pc:docMk/>
            <pc:sldMk cId="735090979" sldId="279"/>
            <ac:spMk id="3" creationId="{B63ADE89-0852-49DD-9176-2DCFDAA25A78}"/>
          </ac:spMkLst>
        </pc:spChg>
      </pc:sldChg>
      <pc:sldChg chg="modSp new mod">
        <pc:chgData name="Markéta Zandlová" userId="f597e985-6016-45b0-9e05-c32aa333b728" providerId="ADAL" clId="{D5F7173F-FA2C-44E5-84B4-CB02CAA0260B}" dt="2020-10-25T19:33:32.928" v="3127" actId="20577"/>
        <pc:sldMkLst>
          <pc:docMk/>
          <pc:sldMk cId="1290916956" sldId="280"/>
        </pc:sldMkLst>
        <pc:spChg chg="mod">
          <ac:chgData name="Markéta Zandlová" userId="f597e985-6016-45b0-9e05-c32aa333b728" providerId="ADAL" clId="{D5F7173F-FA2C-44E5-84B4-CB02CAA0260B}" dt="2020-10-25T19:28:07.637" v="3012" actId="122"/>
          <ac:spMkLst>
            <pc:docMk/>
            <pc:sldMk cId="1290916956" sldId="280"/>
            <ac:spMk id="2" creationId="{09835C80-7BAD-430C-924F-46C3C6580269}"/>
          </ac:spMkLst>
        </pc:spChg>
        <pc:spChg chg="mod">
          <ac:chgData name="Markéta Zandlová" userId="f597e985-6016-45b0-9e05-c32aa333b728" providerId="ADAL" clId="{D5F7173F-FA2C-44E5-84B4-CB02CAA0260B}" dt="2020-10-25T19:33:32.928" v="3127" actId="20577"/>
          <ac:spMkLst>
            <pc:docMk/>
            <pc:sldMk cId="1290916956" sldId="280"/>
            <ac:spMk id="3" creationId="{921B0986-6E65-4617-8A35-3B837A90FEBD}"/>
          </ac:spMkLst>
        </pc:spChg>
      </pc:sldChg>
      <pc:sldChg chg="modSp new mod">
        <pc:chgData name="Markéta Zandlová" userId="f597e985-6016-45b0-9e05-c32aa333b728" providerId="ADAL" clId="{D5F7173F-FA2C-44E5-84B4-CB02CAA0260B}" dt="2020-10-26T07:55:53.864" v="3492" actId="20577"/>
        <pc:sldMkLst>
          <pc:docMk/>
          <pc:sldMk cId="2462123483" sldId="281"/>
        </pc:sldMkLst>
        <pc:spChg chg="mod">
          <ac:chgData name="Markéta Zandlová" userId="f597e985-6016-45b0-9e05-c32aa333b728" providerId="ADAL" clId="{D5F7173F-FA2C-44E5-84B4-CB02CAA0260B}" dt="2020-10-26T07:55:29.451" v="3390" actId="404"/>
          <ac:spMkLst>
            <pc:docMk/>
            <pc:sldMk cId="2462123483" sldId="281"/>
            <ac:spMk id="2" creationId="{37F7F12D-3565-41F8-88C9-6D85022CA0A9}"/>
          </ac:spMkLst>
        </pc:spChg>
        <pc:spChg chg="mod">
          <ac:chgData name="Markéta Zandlová" userId="f597e985-6016-45b0-9e05-c32aa333b728" providerId="ADAL" clId="{D5F7173F-FA2C-44E5-84B4-CB02CAA0260B}" dt="2020-10-26T07:55:53.864" v="3492" actId="20577"/>
          <ac:spMkLst>
            <pc:docMk/>
            <pc:sldMk cId="2462123483" sldId="281"/>
            <ac:spMk id="3" creationId="{3A6EBC3F-71A0-440A-B2CE-58A9C61CEF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D2F28-D652-45BD-ACC5-BED53B42A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9C7A25-BABD-4983-97EE-939FAEC12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7959F5-6CB7-41C7-9FE7-A211E16E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B1654F-95C7-490F-8B0E-D133AEC78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B290AD-5DC5-49F8-9B58-01DF0C836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03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F5BEE-D913-468B-AB18-FBCDE70DC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0E9B52-7412-4657-B72D-7E8EF6BC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F7C253-492C-49B3-A428-45920C077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5C448D-AECB-42EF-9647-CCADC543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A0D5AE-AA60-496F-B65C-D116967E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73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A6A452-6525-4462-BDFA-B4825C92D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3121DE-1A5B-4979-B17D-E6793A83A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E762A1-683A-4016-8215-25FEC5ACB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B91559-2E26-4576-B79A-45BF20687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F676CC-B8B7-4202-B0C0-64279190D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31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7583C-4BEB-48AE-9161-F2C4B82E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E84A4-A33B-4623-9D6F-D59FAD355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8E0B0A-CBCF-4B6B-90CA-FE8E64C8F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32B6F-6157-4A8E-B06F-E5E919EE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11C9E2-6133-462D-8A8D-6E7FFCE7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19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C6C1F-9750-4799-9452-FBABDC6E4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64586A-9C21-4CE3-8514-28118293D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F2EE02-7500-4810-8480-EB7E7D7AC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99EA67-E8F6-4578-992D-0169C25C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5A1543-0CCF-4E8E-89F9-658D648F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47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88536-F859-4F93-A9B7-10A71B20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120E8F-779C-421F-AB52-03ABC06B3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00E64F-3177-4CC7-B752-6EC0BB4E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F61F92-9D97-4A0B-8D2F-E568336A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16FC29-1AE2-4215-8FDB-EBE48098E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15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909E5-4074-4AE0-93B4-733F55FBD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A26D09-F992-450C-BE16-0A8D6677C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CFA5EB-CE5C-4CF8-AF17-2156D9AA5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B3DE8A-A878-45C4-B55D-875BBD7DB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1DEC92-6B87-49BB-8B1D-50647883B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E7BD30-4154-409E-BF98-19B2CD90C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4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D0DC5-ECA8-411D-8AE0-B92F0A1F4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A320AB-9316-49E9-BCE6-8D037BEF9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6AE83C-95F3-46CF-9C25-BC9EC511C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0AA32F-B3F7-42D2-A03E-75F86B7DF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8A2E193-F1E0-4884-9888-56DED4E98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F67EE2-B950-41EC-A544-0D7A14B9C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86DA099-34F6-4E1F-BA6D-A526221B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62E826-D4DA-4AB3-A858-CD4E680B4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09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F3777-A682-4058-9E56-CBA671F9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1BC9B0-8969-4FDA-9A7E-5D6909043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C221A9-DD37-4BC6-9100-E2772CF2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5A22F1-12E1-4D31-A574-A9AF1D33E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4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44CC6E-B41C-48DD-95FD-8628F39AF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B61539-05F7-40E7-AEB6-64515ABD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BB0C2E-0F28-4F8C-8AE3-CB2AF42A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50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95E0A-1DE0-4BA3-AEDE-812C24D8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8D87C-F47F-4251-8C54-2D6A799F5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7753DC-3179-4F58-B1A4-FE7BFE374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97B25F-2058-41EF-8DFA-175581844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028986-2CE6-4BDE-B2A7-306C673F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EDB988-0BF5-4B68-BF5D-F7DC2D73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58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0BB12-445F-4478-A866-1D7639A8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CC99DC-A23B-4D7D-9C6A-F5E71ABA0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368B42-35BE-4EFF-9619-7736536A8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F5F6AC-06CF-41CE-B77D-86C83665C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BFC176-5931-4333-A0C8-FE04215C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91EA86-6729-4B1F-9049-3D825AAA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73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D24104-ECD2-416A-BFBC-2E830F1F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5B71F7-D79E-4204-8255-567DBCBE9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648EE8-D944-469E-A51A-2ECD51E91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8AD1-C1AE-4089-AB18-7B4F92346EBD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86CBE2-43D5-4962-ADCE-6CA14C564A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E18C32-5D2F-430C-93EE-B0EF39C00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1D29-9FA8-43D1-B97F-60249D2EF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25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F67A8E0-BBD9-4D23-8994-5F619A55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FD107F-3EDD-459B-9F06-15A295560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E22D55-A26C-46D8-9B61-BF1F237A5C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3B78DA-F745-4715-BCCA-6B8EFB7CE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ABFED3-1414-4286-976B-23D1D3C3A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00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riangular_tra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bostonreview.net/books-ideas/sidney-mintz-in-memoriam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B84055-029C-4E86-8844-D05D96C024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2842C0-6210-4FDB-B1FF-C14C927377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99037F2-4CAF-446B-90DB-1480B247AA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28589C-AF3D-49CF-BD92-C1D1D2F538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F29F81-80BE-4132-AF86-FB21AEC45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1485" y="1600200"/>
            <a:ext cx="8201552" cy="2295748"/>
          </a:xfrm>
        </p:spPr>
        <p:txBody>
          <a:bodyPr anchor="b">
            <a:normAutofit/>
          </a:bodyPr>
          <a:lstStyle/>
          <a:p>
            <a:r>
              <a:rPr lang="cs-CZ" sz="4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Postkolonialismus, neokolonialismus a teorie závislosti</a:t>
            </a:r>
            <a:r>
              <a:rPr lang="cs-CZ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4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1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2D6B1E-B74F-4C22-B5DB-3B007D727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1485" y="4067661"/>
            <a:ext cx="8201552" cy="1118764"/>
          </a:xfrm>
        </p:spPr>
        <p:txBody>
          <a:bodyPr anchor="t">
            <a:normAutofit/>
          </a:bodyPr>
          <a:lstStyle/>
          <a:p>
            <a:endParaRPr lang="cs-CZ" sz="2000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00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8A8D07-6C1A-4CDE-B228-64A35DE2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468583"/>
            <a:ext cx="3735317" cy="3900512"/>
          </a:xfrm>
        </p:spPr>
        <p:txBody>
          <a:bodyPr anchor="t">
            <a:normAutofit/>
          </a:bodyPr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 smtClean="0"/>
              <a:t>Hospodářsko-politická </a:t>
            </a:r>
            <a:r>
              <a:rPr lang="cs-CZ" sz="3200" b="1" dirty="0"/>
              <a:t>nerovnost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DA658-BDE4-4F4F-900C-28C2F9CCA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0929" y="1468583"/>
            <a:ext cx="5599562" cy="3911679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cs-CZ" sz="2400" b="1" dirty="0"/>
              <a:t>Interpretační teorie:</a:t>
            </a:r>
          </a:p>
          <a:p>
            <a:pPr marL="0" indent="0">
              <a:buNone/>
            </a:pPr>
            <a:endParaRPr lang="cs-CZ" sz="2200" dirty="0"/>
          </a:p>
          <a:p>
            <a:pPr marL="971550" lvl="1" indent="-514350">
              <a:buFont typeface="+mj-lt"/>
              <a:buAutoNum type="alphaLcParenR"/>
            </a:pPr>
            <a:r>
              <a:rPr lang="cs-CZ" sz="2200" dirty="0"/>
              <a:t>Tržně orientované teorie (těžiště 50./60. léta 20.st.)</a:t>
            </a:r>
          </a:p>
          <a:p>
            <a:pPr marL="971550" lvl="1" indent="-514350">
              <a:buFont typeface="+mj-lt"/>
              <a:buAutoNum type="alphaLcParenR"/>
            </a:pPr>
            <a:endParaRPr lang="cs-CZ" sz="2200" dirty="0"/>
          </a:p>
          <a:p>
            <a:pPr marL="971550" lvl="1" indent="-514350">
              <a:buFont typeface="+mj-lt"/>
              <a:buAutoNum type="alphaLcParenR"/>
            </a:pPr>
            <a:r>
              <a:rPr lang="cs-CZ" sz="2200" dirty="0"/>
              <a:t>Teorie závislosti a teorie světových systémů (od 60./70. let 20.st.) </a:t>
            </a:r>
          </a:p>
          <a:p>
            <a:pPr marL="971550" lvl="1" indent="-514350">
              <a:buFont typeface="+mj-lt"/>
              <a:buAutoNum type="alphaLcParenR"/>
            </a:pPr>
            <a:endParaRPr lang="cs-CZ" sz="2200" dirty="0"/>
          </a:p>
          <a:p>
            <a:pPr marL="971550" lvl="1" indent="-514350">
              <a:buFont typeface="+mj-lt"/>
              <a:buAutoNum type="alphaLcParenR"/>
            </a:pPr>
            <a:r>
              <a:rPr lang="cs-CZ" sz="2200" dirty="0"/>
              <a:t>Státně orientované teorie (od cca 80. let)</a:t>
            </a:r>
          </a:p>
        </p:txBody>
      </p:sp>
    </p:spTree>
    <p:extLst>
      <p:ext uri="{BB962C8B-B14F-4D97-AF65-F5344CB8AC3E}">
        <p14:creationId xmlns:p14="http://schemas.microsoft.com/office/powerpoint/2010/main" val="1520128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933BD7-7E02-40E6-87A2-4723A6970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875" y="1302871"/>
            <a:ext cx="8188026" cy="879890"/>
          </a:xfrm>
        </p:spPr>
        <p:txBody>
          <a:bodyPr anchor="b">
            <a:normAutofit/>
          </a:bodyPr>
          <a:lstStyle/>
          <a:p>
            <a:pPr algn="ctr"/>
            <a:r>
              <a:rPr lang="cs-CZ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T</a:t>
            </a:r>
            <a:r>
              <a:rPr lang="cs-CZ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ržně </a:t>
            </a: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orientovaná teorie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680E6-FB4F-4F59-BA8E-E322DBA6D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641" y="2271252"/>
            <a:ext cx="8192843" cy="3305030"/>
          </a:xfrm>
        </p:spPr>
        <p:txBody>
          <a:bodyPr anchor="t">
            <a:normAutofit/>
          </a:bodyPr>
          <a:lstStyle/>
          <a:p>
            <a:pPr algn="ctr">
              <a:spcAft>
                <a:spcPts val="1000"/>
              </a:spcAft>
            </a:pP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špatná hospodářská situace</a:t>
            </a: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„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třetího světa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je důsledkem jeho zaostalého ekonomického (a potažmo sociálního, politického…) systému</a:t>
            </a:r>
          </a:p>
          <a:p>
            <a:pPr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ideální cestou rozvoje 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volný kapitalismus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volný obchod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do kterého co nejméně zasahuje stát (např. modernizační teorie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Walta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Rostowa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ritika: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podstatě z toho plyne, že nízkopříjmové státy si mohou za svou situaci sami (teorie přehlíží vliv vnějších faktorů, jako třeba obchodní aktivity bohatých zemí atd.)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26344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CE22FF-872A-4B0F-94A1-7E5B319F3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875" y="1302871"/>
            <a:ext cx="8188026" cy="909387"/>
          </a:xfrm>
        </p:spPr>
        <p:txBody>
          <a:bodyPr anchor="b">
            <a:normAutofit/>
          </a:bodyPr>
          <a:lstStyle/>
          <a:p>
            <a:pPr algn="ctr"/>
            <a:r>
              <a:rPr lang="cs-CZ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Teorie </a:t>
            </a: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závislosti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84F56-F4CC-4892-8F66-32B7A5BBA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911" y="2281288"/>
            <a:ext cx="9869864" cy="3261674"/>
          </a:xfrm>
        </p:spPr>
        <p:txBody>
          <a:bodyPr anchor="t">
            <a:normAutofit/>
          </a:bodyPr>
          <a:lstStyle/>
          <a:p>
            <a:pPr algn="ctr"/>
            <a:endParaRPr lang="cs-CZ" sz="500" dirty="0"/>
          </a:p>
          <a:p>
            <a:r>
              <a:rPr lang="cs-CZ" sz="1800" dirty="0"/>
              <a:t>kritika modernizační teorie </a:t>
            </a:r>
          </a:p>
          <a:p>
            <a:r>
              <a:rPr lang="cs-CZ" sz="1800" dirty="0"/>
              <a:t>rozvíjí Marxe - chudoba nerozvinutých zemí je způsobena jejich </a:t>
            </a:r>
            <a:r>
              <a:rPr lang="cs-CZ" sz="1800" b="1" dirty="0"/>
              <a:t>vykořisťováním </a:t>
            </a:r>
            <a:r>
              <a:rPr lang="cs-CZ" sz="1800" dirty="0"/>
              <a:t>ze strany bohatých zemí a nadnárodními korporacemi = </a:t>
            </a:r>
            <a:r>
              <a:rPr lang="cs-CZ" sz="1800" b="1" dirty="0"/>
              <a:t>chudoba je důsledkem globálního kapitalismu</a:t>
            </a:r>
          </a:p>
          <a:p>
            <a:r>
              <a:rPr lang="cs-CZ" sz="1800" dirty="0"/>
              <a:t>jednotlivé státy jsou ekonomicky provázány - hospodářský vztah států (= národních ekonomik) je dán poměrem vývozu a dovozu</a:t>
            </a:r>
          </a:p>
          <a:p>
            <a:pPr lvl="1"/>
            <a:r>
              <a:rPr lang="cs-CZ" sz="1800" dirty="0"/>
              <a:t>„Třetí svět“ je v pozici „</a:t>
            </a:r>
            <a:r>
              <a:rPr lang="cs-CZ" sz="1800" b="1" dirty="0"/>
              <a:t>satelitu</a:t>
            </a:r>
            <a:r>
              <a:rPr lang="cs-CZ" sz="1800" dirty="0"/>
              <a:t>“, západ v pozici „</a:t>
            </a:r>
            <a:r>
              <a:rPr lang="cs-CZ" sz="1800" b="1" dirty="0"/>
              <a:t>centra</a:t>
            </a:r>
            <a:r>
              <a:rPr lang="cs-CZ" sz="1800" dirty="0"/>
              <a:t>“ </a:t>
            </a:r>
          </a:p>
          <a:p>
            <a:pPr lvl="1"/>
            <a:r>
              <a:rPr lang="cs-CZ" sz="1800" dirty="0"/>
              <a:t>země </a:t>
            </a:r>
            <a:r>
              <a:rPr lang="cs-CZ" sz="1800" dirty="0" smtClean="0"/>
              <a:t>„Třetího světa“ </a:t>
            </a:r>
            <a:r>
              <a:rPr lang="cs-CZ" sz="1800" dirty="0"/>
              <a:t>jsou exportérem hlavně nerostných a exotických surovin a dovozci technologií, inovací a hotových výrobků z Evropy a Ameriky = nerovná závislosti, kde je „satelit“ závislý na poptávce z „centra“ a kapitál akumulován jen v západních zemích</a:t>
            </a:r>
          </a:p>
          <a:p>
            <a:pPr lvl="1"/>
            <a:r>
              <a:rPr lang="cs-CZ" sz="1800" dirty="0"/>
              <a:t>tato závislost vede k zaostalosti satelitu a jeho zranitelnosti </a:t>
            </a:r>
          </a:p>
          <a:p>
            <a:pPr lvl="1" algn="ctr"/>
            <a:endParaRPr lang="cs-CZ" sz="1000" dirty="0"/>
          </a:p>
          <a:p>
            <a:pPr algn="ctr"/>
            <a:endParaRPr lang="cs-CZ" sz="500" dirty="0"/>
          </a:p>
        </p:txBody>
      </p:sp>
    </p:spTree>
    <p:extLst>
      <p:ext uri="{BB962C8B-B14F-4D97-AF65-F5344CB8AC3E}">
        <p14:creationId xmlns:p14="http://schemas.microsoft.com/office/powerpoint/2010/main" val="3179084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CE22FF-872A-4B0F-94A1-7E5B319F3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875" y="1302871"/>
            <a:ext cx="8188026" cy="909387"/>
          </a:xfrm>
        </p:spPr>
        <p:txBody>
          <a:bodyPr anchor="b">
            <a:normAutofit/>
          </a:bodyPr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Teorie závislosti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84F56-F4CC-4892-8F66-32B7A5BBA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981" y="2405129"/>
            <a:ext cx="8588503" cy="3171153"/>
          </a:xfrm>
        </p:spPr>
        <p:txBody>
          <a:bodyPr anchor="t">
            <a:normAutofit/>
          </a:bodyPr>
          <a:lstStyle/>
          <a:p>
            <a:pPr algn="ctr"/>
            <a:endParaRPr lang="cs-CZ" sz="500" dirty="0"/>
          </a:p>
          <a:p>
            <a:r>
              <a:rPr lang="cs-CZ" sz="2000" dirty="0"/>
              <a:t>globální společnosti využívají nízké ceny práce a surovin v chudých zemích, kde se současně do podnikání nevměšuje stát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nízká cen práce a surovin = chudé země nemohou akumulovat zisk, nezbytný k zahájení industrializace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domácím podnikům se zabraňuje v konkurenci cizím firmám = chudé státy si musí od bohatších půjčovat = tak se posiluje jejich závislost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důsledek závislosti: obyvatelstvo v chronické chudobě, závislost na bohatých zemích = to brání zdravému ekonomickému rozvoji </a:t>
            </a:r>
          </a:p>
          <a:p>
            <a:pPr algn="ctr"/>
            <a:endParaRPr lang="cs-CZ" sz="500" dirty="0"/>
          </a:p>
        </p:txBody>
      </p:sp>
    </p:spTree>
    <p:extLst>
      <p:ext uri="{BB962C8B-B14F-4D97-AF65-F5344CB8AC3E}">
        <p14:creationId xmlns:p14="http://schemas.microsoft.com/office/powerpoint/2010/main" val="1963849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2024B0-09BC-476E-A893-FC6D2C11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468583"/>
            <a:ext cx="4074820" cy="3900512"/>
          </a:xfrm>
        </p:spPr>
        <p:txBody>
          <a:bodyPr anchor="t">
            <a:normAutofit/>
          </a:bodyPr>
          <a:lstStyle/>
          <a:p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Mintz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Sidney W. 1985.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Sweetness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power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place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sugar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modern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history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b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New York, N.Y.: Viking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EBB20D-E8FA-46BF-B76B-BAF2CFA82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05" y="1642486"/>
            <a:ext cx="5724708" cy="3911679"/>
          </a:xfrm>
        </p:spPr>
        <p:txBody>
          <a:bodyPr anchor="b">
            <a:normAutofit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Trojúhelníkový obchod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https://en.wikipedia.org/wiki/Triangular_trade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Kapitalismus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Role plantáží (Dona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Haraway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Plantationocene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9A7E4EF-1369-4398-AA90-6B2FA556BCD7}"/>
              </a:ext>
            </a:extLst>
          </p:cNvPr>
          <p:cNvSpPr txBox="1"/>
          <p:nvPr/>
        </p:nvSpPr>
        <p:spPr>
          <a:xfrm>
            <a:off x="1536570" y="3346515"/>
            <a:ext cx="909503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heart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Sweetness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lies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understanding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capitalism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Atlantic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world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had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foundation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slavery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Drawing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black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Caribbean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writers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such as Eric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Williams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C. L. R. James,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Mintz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helped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generation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scholars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capitalism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did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not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arise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Europe’s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borders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Rather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began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New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World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slaving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colonies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fueled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Europe’s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shift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http://bostonreview.net/</a:t>
            </a:r>
            <a:r>
              <a:rPr lang="cs-CZ" sz="16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books-ideas</a:t>
            </a: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6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sidney</a:t>
            </a: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-</a:t>
            </a:r>
            <a:r>
              <a:rPr lang="cs-CZ" sz="16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mintz</a:t>
            </a: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-in-memoriam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6950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2024B0-09BC-476E-A893-FC6D2C11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468583"/>
            <a:ext cx="3711357" cy="3900512"/>
          </a:xfrm>
        </p:spPr>
        <p:txBody>
          <a:bodyPr anchor="t">
            <a:normAutofit/>
          </a:bodyPr>
          <a:lstStyle/>
          <a:p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Mintz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Sidney W. 1985.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Sweetness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power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place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sugar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modern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history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b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New York, N.Y.: Viking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EBB20D-E8FA-46BF-B76B-BAF2CFA82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660" y="1468583"/>
            <a:ext cx="5715831" cy="3911679"/>
          </a:xfrm>
        </p:spPr>
        <p:txBody>
          <a:bodyPr anchor="b">
            <a:normAutofit/>
          </a:bodyPr>
          <a:lstStyle/>
          <a:p>
            <a:pPr>
              <a:buFontTx/>
              <a:buChar char="-"/>
            </a:pPr>
            <a:r>
              <a:rPr lang="cs-CZ" sz="1800" dirty="0"/>
              <a:t>Propojení </a:t>
            </a:r>
            <a:r>
              <a:rPr lang="cs-CZ" sz="1800" b="1" dirty="0"/>
              <a:t>kolonialismu – globalizace – kapitalismu </a:t>
            </a:r>
          </a:p>
          <a:p>
            <a:pPr>
              <a:buFontTx/>
              <a:buChar char="-"/>
            </a:pPr>
            <a:r>
              <a:rPr lang="cs-CZ" sz="1800" dirty="0"/>
              <a:t>Klíčová role OTROKŮ a DĚLNÍKŮ (protože na nich stojí západní kapitalismus a v cukru se dělníkům dostává energeticky vydatná, byť nutričně nevhodná strava)</a:t>
            </a:r>
            <a:endParaRPr lang="cs-CZ" sz="1600" dirty="0"/>
          </a:p>
          <a:p>
            <a:pPr>
              <a:buFontTx/>
              <a:buChar char="-"/>
            </a:pPr>
            <a:endParaRPr lang="cs-CZ" sz="1500" dirty="0"/>
          </a:p>
          <a:p>
            <a:pPr>
              <a:buFontTx/>
              <a:buChar char="-"/>
            </a:pPr>
            <a:endParaRPr lang="cs-CZ" sz="1500" dirty="0"/>
          </a:p>
          <a:p>
            <a:pPr>
              <a:buFontTx/>
              <a:buChar char="-"/>
            </a:pPr>
            <a:endParaRPr lang="cs-CZ" sz="1500" dirty="0"/>
          </a:p>
          <a:p>
            <a:pPr>
              <a:buFontTx/>
              <a:buChar char="-"/>
            </a:pPr>
            <a:endParaRPr lang="cs-CZ" sz="1500" dirty="0"/>
          </a:p>
          <a:p>
            <a:pPr>
              <a:buFontTx/>
              <a:buChar char="-"/>
            </a:pPr>
            <a:endParaRPr lang="cs-CZ" sz="1500" dirty="0"/>
          </a:p>
          <a:p>
            <a:pPr>
              <a:buFontTx/>
              <a:buChar char="-"/>
            </a:pPr>
            <a:endParaRPr lang="cs-CZ" sz="1500" dirty="0"/>
          </a:p>
          <a:p>
            <a:pPr>
              <a:buFontTx/>
              <a:buChar char="-"/>
            </a:pPr>
            <a:endParaRPr lang="cs-CZ" sz="1500" dirty="0"/>
          </a:p>
          <a:p>
            <a:pPr>
              <a:buFontTx/>
              <a:buChar char="-"/>
            </a:pPr>
            <a:endParaRPr lang="cs-CZ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3605FD4-A65C-4BA9-B79A-E20A3C663295}"/>
              </a:ext>
            </a:extLst>
          </p:cNvPr>
          <p:cNvSpPr txBox="1"/>
          <p:nvPr/>
        </p:nvSpPr>
        <p:spPr>
          <a:xfrm>
            <a:off x="1357793" y="3251425"/>
            <a:ext cx="983379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600" dirty="0"/>
              <a:t>Tomáš </a:t>
            </a:r>
            <a:r>
              <a:rPr lang="cs-CZ" sz="1600" dirty="0" err="1"/>
              <a:t>Gaidarus</a:t>
            </a:r>
            <a:r>
              <a:rPr lang="cs-CZ" sz="1600" dirty="0"/>
              <a:t> (anotace):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>
                <a:effectLst/>
              </a:rPr>
              <a:t>Jedním z </a:t>
            </a:r>
            <a:r>
              <a:rPr lang="cs-CZ" sz="1600" dirty="0" err="1">
                <a:effectLst/>
              </a:rPr>
              <a:t>Mintzových</a:t>
            </a:r>
            <a:r>
              <a:rPr lang="cs-CZ" sz="1600" dirty="0">
                <a:effectLst/>
              </a:rPr>
              <a:t> záměrů je – na příkladu Velké Británie, neboť ta stanula na  špičce koloniálních mocností – „ukázat obzvláštní význam koloniálních produktů [...]  pro růst globálního kapitalismu.“ Právě kapitalismus představuje totiž tajemnou formu moci, jejímž prostřednictvím se octly miliony obyvatel Afriky na plantážích v Karibiku, tisíce tun cukru na britském trhu a hektolitry rumu v Africe. To on způsobil, že se z tropických rájů staly plantáže cukrové třtiny, po jejíchž derivátech hladovělo narůstající  množství spotřebitelů. Jeho vlivem se z jedněch stali páni a z jiných otroci. </a:t>
            </a:r>
          </a:p>
        </p:txBody>
      </p:sp>
    </p:spTree>
    <p:extLst>
      <p:ext uri="{BB962C8B-B14F-4D97-AF65-F5344CB8AC3E}">
        <p14:creationId xmlns:p14="http://schemas.microsoft.com/office/powerpoint/2010/main" val="1529177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A9AC21-1DA9-4C87-A267-616E7F95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458" y="1425676"/>
            <a:ext cx="8188026" cy="127819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Teorie</a:t>
            </a:r>
            <a:r>
              <a:rPr lang="cs-CZ" sz="2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světových systémů</a:t>
            </a:r>
            <a:r>
              <a:rPr lang="cs-CZ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Imanuel</a:t>
            </a:r>
            <a:r>
              <a:rPr lang="cs-CZ" sz="2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Wallerstein</a:t>
            </a:r>
            <a:r>
              <a:rPr lang="cs-CZ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153C52-4F2E-4E5E-B0AC-4FCE4979B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16" y="2507226"/>
            <a:ext cx="9468465" cy="3072307"/>
          </a:xfrm>
        </p:spPr>
        <p:txBody>
          <a:bodyPr anchor="t">
            <a:normAutofit fontScale="85000" lnSpcReduction="20000"/>
          </a:bodyPr>
          <a:lstStyle/>
          <a:p>
            <a:pPr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70. let 20.st. - světové společnosti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reprezentovány skrze model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prvního, druhého a třetího světa,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ají odlišnou úroveň kapitalistického podnikání, industrializace a urbanizace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Wallerstein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svět je jeden,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propojený sítí kapitalistických ekonomických vztahů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"moderní světový systém"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World-System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vychází v dílech od roku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1974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počátky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Evropě 16. a 17. století: VB,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Holansko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Francie začaly intenzivně vykořisťovat své kolonie = díky tomu mohly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akumulovat kapitál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investovat jej zpět do svých ekonomik a dále zvyšovat výrobu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globální dělba práce vytvořila skupinu bohatých zemí X současně jiné země vykořisťovány a byl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zabržděn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jejich vývoj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usadil se mezinárodní systém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formálních a neformálních politických vztahů mezi nejvlivnějšími velmocemi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jejichž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vzájemná konkurence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pomáhá utvářet podobu světové ekonomiky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1314287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6F6C91-F1C5-4C55-94BB-3DF622498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9578" y="1626140"/>
            <a:ext cx="8192843" cy="3914630"/>
          </a:xfrm>
        </p:spPr>
        <p:txBody>
          <a:bodyPr anchor="t"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Světový systém se skládá z jádra -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semiperiferie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periferie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bohaté zóny světa vykořisťují ty chudší - jádro bohatne na úkol periferií,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semiperiferie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vykořisťují i jsou vykořisťovány (Mexiko, Brazílie, Chile atd.)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země se mohou posunout mezi kategoriemi (z periferie do jádra, nebo naopak "klesnout") - ale celková struktura moderního světového systému zůstává zachována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rozšiřuje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teorii Marxova třídního boje na globální rovinu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z globálního hlediska se periferie stává dělnickou třídou, jádro tvoří vykořisťovatelskou kapitalistickou třídu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55403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EE638A-4EDB-4E54-891A-5336A50C7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827" y="1592826"/>
            <a:ext cx="8593658" cy="3983456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příliš zdůrazňuje ekonomickou dimenzi sociálního života, ve vysvětlení sociální změny podceňuje roli kultury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podceňuje roli etnicity (tu chápe jako defenzivní reakci na globalizující síly světového systému) = přehlíží zásadní náboženské, jazykové, kulturní rozdíly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Přínos -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brzy rozpoznal roli a význam globalizace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neumí vysvětlit hospodářský úspěch některých zemí J Ameriky nebo JV Asie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57682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3A91BE-4263-488E-B846-54DC76E614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5717D4-33C9-419C-8D9C-17C707967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E152F22-1707-453C-8C48-6B5CDD2428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5FA67A-56F6-4164-8E1F-8D6AFD3F0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86593"/>
            <a:ext cx="12192000" cy="428092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AEA4F0-18B3-4109-A137-F5D7A6CED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5" y="1671570"/>
            <a:ext cx="9801854" cy="1228946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Využití teorie světového systému v antropologii klimatické změny</a:t>
            </a:r>
            <a:b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Baer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H. A., Singer, M. (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eds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.). 2008.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Anthropology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An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Critical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Perspective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2nd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edition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Routledge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3ADE89-0852-49DD-9176-2DCFDAA25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63710"/>
            <a:ext cx="12188951" cy="2432117"/>
          </a:xfrm>
        </p:spPr>
        <p:txBody>
          <a:bodyPr anchor="t"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země jádra produkují nejvíce skleníkových plynů,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semiperiferie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o to snaží, protože se snaží dosáhnout úrovně jádra; </a:t>
            </a:r>
            <a:r>
              <a:rPr lang="cs-CZ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periferie produkují nejméně – ale dopady globálního oteplení pociťují nejvíc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periferie naopak nejvíce </a:t>
            </a:r>
            <a:r>
              <a:rPr lang="cs-CZ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vytěžují své zdroje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které v surové podobě </a:t>
            </a:r>
            <a:r>
              <a:rPr lang="cs-CZ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exportují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do jádrových zemí – a často zpětně importují tyto zdroje v </a:t>
            </a:r>
            <a:r>
              <a:rPr lang="cs-CZ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podobě odpadů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typ tržní ekonomiky, založený na „nákupu a prodeji“ vytváří dle </a:t>
            </a:r>
            <a:r>
              <a:rPr lang="cs-CZ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Erika Wolfa 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„</a:t>
            </a:r>
            <a:r>
              <a:rPr lang="cs-CZ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dojem, že prodej a nákup práce jsou symetrickou výměnou mezi partnery, ale ve skutečnosti tržní směna posiluje asymetrický vztah mezi třídami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 (Wolf 1982: 354), resp. mezi jádrem a periferií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 procesů, které vedou ke klimatické změně, nejvíc těží nejbohatší ekonomiky  X 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země, které jsou v důsledku strukturálních nerovností chudé, trpí </a:t>
            </a:r>
            <a:r>
              <a:rPr lang="cs-CZ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klimatickou nespravedlností 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odnášejí nejvíc dopady KZ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3509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3A91BE-4263-488E-B846-54DC76E614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5717D4-33C9-419C-8D9C-17C707967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E152F22-1707-453C-8C48-6B5CDD2428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5FA67A-56F6-4164-8E1F-8D6AFD3F0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86593"/>
            <a:ext cx="12192000" cy="428092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F7F12D-3565-41F8-88C9-6D85022C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5" y="1671570"/>
            <a:ext cx="9801854" cy="63348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800" b="1" dirty="0"/>
              <a:t>Minule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EBC3F-71A0-440A-B2CE-58A9C61C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6" y="2447925"/>
            <a:ext cx="9801854" cy="2805112"/>
          </a:xfrm>
        </p:spPr>
        <p:txBody>
          <a:bodyPr anchor="t">
            <a:normAutofit/>
          </a:bodyPr>
          <a:lstStyle/>
          <a:p>
            <a:pPr algn="ctr"/>
            <a:endParaRPr lang="cs-CZ" sz="3600" dirty="0"/>
          </a:p>
          <a:p>
            <a:pPr algn="ctr"/>
            <a:r>
              <a:rPr lang="cs-CZ" sz="3600" dirty="0"/>
              <a:t>Modernita</a:t>
            </a:r>
          </a:p>
          <a:p>
            <a:pPr algn="ctr"/>
            <a:r>
              <a:rPr lang="cs-CZ" sz="3600" dirty="0"/>
              <a:t>Evolucionistické myšlení </a:t>
            </a:r>
          </a:p>
          <a:p>
            <a:pPr algn="ctr"/>
            <a:r>
              <a:rPr lang="cs-CZ" sz="3600" dirty="0"/>
              <a:t>Kolonizace a dekolonizace</a:t>
            </a:r>
          </a:p>
        </p:txBody>
      </p:sp>
    </p:spTree>
    <p:extLst>
      <p:ext uri="{BB962C8B-B14F-4D97-AF65-F5344CB8AC3E}">
        <p14:creationId xmlns:p14="http://schemas.microsoft.com/office/powerpoint/2010/main" val="2462123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3A91BE-4263-488E-B846-54DC76E614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5717D4-33C9-419C-8D9C-17C7079673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E152F22-1707-453C-8C48-6B5CDD2428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5FA67A-56F6-4164-8E1F-8D6AFD3F0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86593"/>
            <a:ext cx="12192000" cy="428092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3ADE89-0852-49DD-9176-2DCFDAA25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6" y="1524000"/>
            <a:ext cx="9801854" cy="3729037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KRITIKA</a:t>
            </a:r>
          </a:p>
          <a:p>
            <a:pPr marL="0" indent="0" algn="ctr">
              <a:buNone/>
            </a:pPr>
            <a:endParaRPr lang="cs-CZ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000" b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cs-CZ" sz="20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eorie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světového systému umisťuje veškerou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agency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na globální úroveň a zdá se, že na lokální úrovni není prostor pro aktivní jednání </a:t>
            </a:r>
          </a:p>
          <a:p>
            <a:pPr marL="0" indent="0" algn="ctr"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</a:t>
            </a:r>
          </a:p>
          <a:p>
            <a:pPr marL="0" indent="0" algn="ctr"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antropologové, kteří se teorií světového systému inspirují, se zaměřují na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zkoumání vztahu makro a mikro-roviny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jak se globální strukturální vztahy projevují v lokálním kontextu, zda a jak je možné je redefinovat, jaké jsou strategie resistence, </a:t>
            </a:r>
            <a:r>
              <a:rPr lang="cs-CZ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resilience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atd.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69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835C80-7BAD-430C-924F-46C3C658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875" y="1302871"/>
            <a:ext cx="8188026" cy="1174858"/>
          </a:xfrm>
        </p:spPr>
        <p:txBody>
          <a:bodyPr anchor="b">
            <a:normAutofit/>
          </a:bodyPr>
          <a:lstStyle/>
          <a:p>
            <a:pPr algn="ctr"/>
            <a:r>
              <a:rPr lang="cs-CZ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Státně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orientované teorie</a:t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B0986-6E65-4617-8A35-3B837A90F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975" y="2670600"/>
            <a:ext cx="8426510" cy="2905682"/>
          </a:xfrm>
        </p:spPr>
        <p:txBody>
          <a:bodyPr anchor="t">
            <a:normAutofit/>
          </a:bodyPr>
          <a:lstStyle/>
          <a:p>
            <a:pPr algn="ctr">
              <a:spcAft>
                <a:spcPts val="1000"/>
              </a:spcAft>
            </a:pPr>
            <a:endParaRPr lang="cs-CZ" sz="1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Bringing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In“ =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zdůrazňují roli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státní politiky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makroekonomického plánování v podpoře ekonomického růstu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liší se od tržně orientovaných - státní zásahy a regulace jsou klíčovým faktorem, umožňujícím nastartování hospodářského rozvoje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příklady hlavně z JV Asie - Jižní Korea,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Tchaiwan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atd.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9091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C21F5B-8321-4618-8766-C625E1D8A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468583"/>
            <a:ext cx="8567442" cy="875122"/>
          </a:xfrm>
        </p:spPr>
        <p:txBody>
          <a:bodyPr anchor="t">
            <a:normAutofit/>
          </a:bodyPr>
          <a:lstStyle/>
          <a:p>
            <a:r>
              <a:rPr lang="cs-CZ" sz="1800" b="1" dirty="0"/>
              <a:t>A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nna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Lowenhaupt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Tsing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Heather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Anne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Swanson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Elaine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Gan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Nils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Bubandt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.). 2017. </a:t>
            </a:r>
            <a:b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Arts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Living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 a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Damaged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Planet -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Ghosts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Monsters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Anthropocene</a:t>
            </a:r>
            <a:r>
              <a:rPr lang="cs-CZ" sz="1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University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Minnesota </a:t>
            </a:r>
            <a:r>
              <a:rPr lang="cs-CZ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1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0862B-8423-4670-A148-B97F060B9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18" y="2359354"/>
            <a:ext cx="9833791" cy="3249594"/>
          </a:xfrm>
        </p:spPr>
        <p:txBody>
          <a:bodyPr anchor="b">
            <a:noAutofit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Osvícenství</a:t>
            </a:r>
            <a:r>
              <a:rPr lang="cs-CZ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racionalita, individualizace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svět 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složený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 individuí, s oddělenými těly i zájmy, individuí lidských i ne-lidských; mísení je iracionální, je třeba kategorizovat </a:t>
            </a: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AUTOMONIE + KOMPETICE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mechanismus fungování světa</a:t>
            </a: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marL="220980" indent="0" algn="ctr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podmínkou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života nikoli oddělení, ale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symbióza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jako výchozí stav (Dona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Haraway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sympoiesis</a:t>
            </a:r>
            <a:r>
              <a:rPr lang="cs-CZ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0980" indent="0" algn="ctr"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výchozím stavem světa je PROPOJENÍ, propletení = ENTANGLEMENT</a:t>
            </a:r>
            <a:endParaRPr lang="cs-CZ" sz="1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0980" indent="0" algn="ctr">
              <a:buNone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0980" indent="0" algn="ctr">
              <a:buNone/>
            </a:pP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SYMBIOZA + PROPOJENÍ + MONSTROZITA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mechanismus fungování světa</a:t>
            </a:r>
          </a:p>
        </p:txBody>
      </p:sp>
    </p:spTree>
    <p:extLst>
      <p:ext uri="{BB962C8B-B14F-4D97-AF65-F5344CB8AC3E}">
        <p14:creationId xmlns:p14="http://schemas.microsoft.com/office/powerpoint/2010/main" val="398505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0862B-8423-4670-A148-B97F060B9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8083" y="2414727"/>
            <a:ext cx="9302408" cy="1837677"/>
          </a:xfrm>
        </p:spPr>
        <p:txBody>
          <a:bodyPr anchor="b">
            <a:noAutofit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ONSTRA nás vedou k tomu,</a:t>
            </a:r>
          </a:p>
          <a:p>
            <a:pPr marL="0" indent="0" algn="ctr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uvědomit si zázračnost i hrůznost symbiotických propojení </a:t>
            </a:r>
            <a:r>
              <a:rPr lang="cs-CZ" sz="2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antropocénu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15000"/>
              </a:lnSpc>
              <a:buNone/>
            </a:pP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51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7FE75-12CE-4D62-B88F-1DCF7C37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Postkolonialismus</a:t>
            </a:r>
            <a:endParaRPr lang="cs-CZ" sz="6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A3E9F7-C69F-457A-9DC2-64DAEC17E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a kulturní dezorganizace </a:t>
            </a:r>
          </a:p>
          <a:p>
            <a:pPr lvl="0">
              <a:lnSpc>
                <a:spcPct val="115000"/>
              </a:lnSpc>
            </a:pP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Politická dezorganizace                               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Potřeba nových forem integrace</a:t>
            </a:r>
          </a:p>
          <a:p>
            <a:pPr lvl="0">
              <a:lnSpc>
                <a:spcPct val="115000"/>
              </a:lnSpc>
            </a:pP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Ekonomická dezorganizace              </a:t>
            </a:r>
            <a:endParaRPr lang="cs-CZ" sz="2000" dirty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2000" dirty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700" dirty="0"/>
              <a:t>(př. GEERTZ, </a:t>
            </a:r>
            <a:r>
              <a:rPr lang="cs-CZ" sz="1700" dirty="0" err="1"/>
              <a:t>Clifford</a:t>
            </a:r>
            <a:r>
              <a:rPr lang="cs-CZ" sz="1700" dirty="0"/>
              <a:t>. 2000. Rituál a sociální změna: Příklad z Jávy; Primordiální postoje a občanská politika u nových státech In: Interpretace kultur: vybrané eseje. SLON)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A8BF007B-CCEF-4079-A7AF-8F544E9F0D51}"/>
              </a:ext>
            </a:extLst>
          </p:cNvPr>
          <p:cNvSpPr/>
          <p:nvPr/>
        </p:nvSpPr>
        <p:spPr>
          <a:xfrm flipV="1">
            <a:off x="5202314" y="3540597"/>
            <a:ext cx="1012054" cy="255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E5896E77-CA66-4A2B-9CEB-5FB91DA5BDE3}"/>
              </a:ext>
            </a:extLst>
          </p:cNvPr>
          <p:cNvSpPr/>
          <p:nvPr/>
        </p:nvSpPr>
        <p:spPr>
          <a:xfrm rot="20471582" flipV="1">
            <a:off x="5204090" y="4501269"/>
            <a:ext cx="1012054" cy="255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79E13C38-E9C3-441D-9298-1F3C39D5F390}"/>
              </a:ext>
            </a:extLst>
          </p:cNvPr>
          <p:cNvSpPr/>
          <p:nvPr/>
        </p:nvSpPr>
        <p:spPr>
          <a:xfrm rot="1365209" flipV="1">
            <a:off x="5363214" y="2725725"/>
            <a:ext cx="1012054" cy="255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93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DF4A5C-8C07-4C88-A43D-C382C866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468583"/>
            <a:ext cx="9384188" cy="3900512"/>
          </a:xfrm>
        </p:spPr>
        <p:txBody>
          <a:bodyPr anchor="t">
            <a:normAutofit fontScale="90000"/>
          </a:bodyPr>
          <a:lstStyle/>
          <a:p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Postkoloniální </a:t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studia</a:t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Cíl: analýza mocenské nerovnováhy, ustavené binární opozici „kolonizátoři = mocní“ a „kolonizovaní = bezmocní“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02FA8-777D-4923-BDB1-0A0391293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6136" y="1468584"/>
            <a:ext cx="7257794" cy="3753866"/>
          </a:xfrm>
        </p:spPr>
        <p:txBody>
          <a:bodyPr anchor="b">
            <a:normAutofit/>
          </a:bodyPr>
          <a:lstStyle/>
          <a:p>
            <a:pPr>
              <a:spcAft>
                <a:spcPts val="10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kritická teorie, studující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kulturní dopady kolonialismu a imperialismu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studuje sociální a politické mocenské vztahy, založené na předchozím koloniálním uspořádání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upozorňují na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dominanci západních diskurzů moci a vědění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zpochybňují její legitimitu</a:t>
            </a:r>
          </a:p>
          <a:p>
            <a:pPr>
              <a:spcAft>
                <a:spcPts val="10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kazují,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je vytvářen podrobený subjekt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jak je udržována kolonialismem ustavená mocenská nerovnováha</a:t>
            </a:r>
            <a:endParaRPr lang="cs-CZ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dát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prostor podrobeným skupinám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subaltern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aby hovořily sami za sebe</a:t>
            </a:r>
          </a:p>
          <a:p>
            <a:pPr marL="0" indent="0">
              <a:spcAft>
                <a:spcPts val="1000"/>
              </a:spcAft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7231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CC75F4-7EC9-46D9-BDB1-088FCE93D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468583"/>
            <a:ext cx="2185507" cy="3900512"/>
          </a:xfrm>
        </p:spPr>
        <p:txBody>
          <a:bodyPr anchor="t"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F.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Fanon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Černá kůže, bílé masky (1952)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AA1AA-9E75-44F9-920B-D9201FC87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300" y="1468583"/>
            <a:ext cx="7277191" cy="3911679"/>
          </a:xfrm>
        </p:spPr>
        <p:txBody>
          <a:bodyPr anchor="b">
            <a:normAutofit lnSpcReduction="10000"/>
          </a:bodyPr>
          <a:lstStyle/>
          <a:p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Psychoanalýza utlačovaného černocha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= jak je v 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koloniálním kontextu utvářena subjektivita „barevného člověka“ v bílém světě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„vznik pocitu méněcennosti je domorodým korelátem evropského pocitu nadřazenosti“ = černoch přichází sám k sobě skrze bělocha, ten je rámcem a horizontem jeho existence 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představa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černocha jako méněcenného X reakce: performance </a:t>
            </a:r>
            <a:r>
              <a:rPr lang="cs-CZ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bělošství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osvojení si jazyka, tělesných schémat, kultury kolonizátorů je cesta, jak se stát „bílým“ a tedy získat společenské uznání, moc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atd.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jazyk</a:t>
            </a: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černoši používají jazyk kolonizátorů (francouzština) X kolonizátoři to interpretují nikoli jako transformativní akt, ale jako ohrožení </a:t>
            </a: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snaha</a:t>
            </a:r>
            <a:r>
              <a:rPr lang="cs-CZ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ovládnout jazyk kolonizátorů v jeho „bílé“ podobě je projevem snahy být uznáni jako „bílí“ – což samo o sobě je projevem podřízení černých bílým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ělesnost</a:t>
            </a:r>
          </a:p>
          <a:p>
            <a:pPr lvl="1">
              <a:spcAft>
                <a:spcPts val="10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černý jedinec  jako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zástupce celé rasy: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„Jsem otrokem nikoli ‚představy‘, jakou o mně mají druzí, nýbrž svého zevnějšku."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795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A712F-9EA4-4CCD-9ADC-E4015297A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err="1">
                <a:latin typeface="+mn-lt"/>
              </a:rPr>
              <a:t>Spivak</a:t>
            </a:r>
            <a:r>
              <a:rPr lang="cs-CZ" sz="2400" b="1" dirty="0">
                <a:latin typeface="+mn-lt"/>
              </a:rPr>
              <a:t>, </a:t>
            </a:r>
            <a:r>
              <a:rPr lang="cs-CZ" sz="2400" b="1" dirty="0" err="1">
                <a:latin typeface="+mn-lt"/>
              </a:rPr>
              <a:t>Gayatri</a:t>
            </a:r>
            <a:r>
              <a:rPr lang="cs-CZ" sz="2400" b="1" dirty="0">
                <a:latin typeface="+mn-lt"/>
              </a:rPr>
              <a:t> </a:t>
            </a:r>
            <a:r>
              <a:rPr lang="cs-CZ" sz="2400" b="1" dirty="0" err="1">
                <a:latin typeface="+mn-lt"/>
              </a:rPr>
              <a:t>Chakravorty</a:t>
            </a:r>
            <a:r>
              <a:rPr lang="cs-CZ" sz="2400" b="1" dirty="0">
                <a:latin typeface="+mn-lt"/>
              </a:rPr>
              <a:t>. 1988. </a:t>
            </a:r>
            <a:r>
              <a:rPr lang="cs-CZ" sz="2400" b="1" i="1" dirty="0" err="1">
                <a:solidFill>
                  <a:srgbClr val="202122"/>
                </a:solidFill>
                <a:effectLst/>
                <a:latin typeface="+mn-lt"/>
              </a:rPr>
              <a:t>Can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cs-CZ" sz="2400" b="1" i="1" dirty="0" err="1">
                <a:solidFill>
                  <a:srgbClr val="202122"/>
                </a:solidFill>
                <a:effectLst/>
                <a:latin typeface="+mn-lt"/>
              </a:rPr>
              <a:t>the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cs-CZ" sz="2400" b="1" i="1" dirty="0" err="1">
                <a:solidFill>
                  <a:srgbClr val="202122"/>
                </a:solidFill>
                <a:effectLst/>
                <a:latin typeface="+mn-lt"/>
              </a:rPr>
              <a:t>Subaltern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cs-CZ" sz="2400" b="1" i="1" dirty="0" err="1">
                <a:solidFill>
                  <a:srgbClr val="202122"/>
                </a:solidFill>
                <a:effectLst/>
                <a:latin typeface="+mn-lt"/>
              </a:rPr>
              <a:t>Speak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+mn-lt"/>
              </a:rPr>
              <a:t>? </a:t>
            </a:r>
            <a:br>
              <a:rPr lang="cs-CZ" sz="2400" b="1" i="1" dirty="0">
                <a:solidFill>
                  <a:srgbClr val="202122"/>
                </a:solidFill>
                <a:effectLst/>
                <a:latin typeface="+mn-lt"/>
              </a:rPr>
            </a:br>
            <a:r>
              <a:rPr lang="en-US" sz="2000" b="0" i="0" dirty="0">
                <a:solidFill>
                  <a:srgbClr val="202122"/>
                </a:solidFill>
                <a:effectLst/>
                <a:latin typeface="+mn-lt"/>
              </a:rPr>
              <a:t>In Nelson, Cary; Grossberg, Lawrence (eds.). </a:t>
            </a:r>
            <a:r>
              <a:rPr lang="en-US" sz="2000" b="0" i="1" dirty="0">
                <a:solidFill>
                  <a:srgbClr val="202122"/>
                </a:solidFill>
                <a:effectLst/>
                <a:latin typeface="+mn-lt"/>
              </a:rPr>
              <a:t>Marxism and the Interpretation of Culture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+mn-lt"/>
              </a:rPr>
              <a:t>. Macmillan</a:t>
            </a:r>
            <a:endParaRPr lang="cs-CZ" sz="20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EDE69-A074-48D4-BF50-9690C7580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982"/>
            <a:ext cx="10515600" cy="50247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riticky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analyzuje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postkoloniální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studia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celkově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způsoby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jak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západní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věda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reprezentuje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ne-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západní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svět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jinakost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nadřazená,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privilegovaá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pozice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ukazuje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post/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koloni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lní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psali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hlavně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bíl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í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západní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mužští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akademici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kteří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nemohli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adektávně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porozumět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protože: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+mj-lt"/>
              <a:buAutoNum type="alphaLcParenR"/>
            </a:pP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vycházeli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vnějších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popisů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nikoli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vlastní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zkušenosti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kterou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vnější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pozorovatelé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nemohli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mít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800100" lvl="1" indent="-342900">
              <a:lnSpc>
                <a:spcPct val="115000"/>
              </a:lnSpc>
              <a:buFont typeface="+mj-lt"/>
              <a:buAutoNum type="alphaLcParenR"/>
            </a:pP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aplikovali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univerzální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tj. z evropské tradice vycházející,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koncepty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paradigmata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místo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toho, aby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nechali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mluvit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subaltern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samotné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mluvili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ně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svým jazykem</a:t>
            </a: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na analýze zákazu </a:t>
            </a: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</a:rPr>
              <a:t>sátí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ukazuje: 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White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saving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brown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women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brown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 </a:t>
            </a:r>
            <a:endParaRPr lang="cs-CZ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subaltern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není jen utlačovaný nebo vykořisťovaný ( = dělnická třída) – ale ten, kdo 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obětí kulturního imperialismu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kdo není součástí dominantní mocenské hegemonie</a:t>
            </a: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subaltern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nejsou jedním homogenním subjektem – jsou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heterogenní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nemají žádnou sdílenou kulturní identitu a proto jim nemá být taková připisována intelektuály – to znovu posiluje jejich podřízenou pozici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kreativní rezistence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kolonizovaných, strategie udržení si vlastních kultur =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identitní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politiky de-kolonizovaného subjektu </a:t>
            </a:r>
          </a:p>
        </p:txBody>
      </p:sp>
    </p:spTree>
    <p:extLst>
      <p:ext uri="{BB962C8B-B14F-4D97-AF65-F5344CB8AC3E}">
        <p14:creationId xmlns:p14="http://schemas.microsoft.com/office/powerpoint/2010/main" val="114120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0CF21C-4FE3-4824-8373-AED41B548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641" y="1986116"/>
            <a:ext cx="8192843" cy="359016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2400" dirty="0"/>
              <a:t>Všichni autoři se shodují, že koloniální nerovnosti nezmizely s kolonialismem</a:t>
            </a:r>
          </a:p>
          <a:p>
            <a:pPr marL="0" indent="0" algn="ctr">
              <a:buNone/>
            </a:pPr>
            <a:r>
              <a:rPr lang="cs-CZ" sz="2400" dirty="0"/>
              <a:t>=</a:t>
            </a:r>
          </a:p>
          <a:p>
            <a:pPr marL="0" indent="0" algn="ctr">
              <a:buNone/>
            </a:pPr>
            <a:r>
              <a:rPr lang="cs-CZ" sz="2400" b="1" dirty="0"/>
              <a:t>Neokolonialismus</a:t>
            </a:r>
          </a:p>
          <a:p>
            <a:pPr marL="0" indent="0" algn="ctr">
              <a:buNone/>
            </a:pPr>
            <a:r>
              <a:rPr lang="cs-CZ" sz="2400" dirty="0"/>
              <a:t>=</a:t>
            </a:r>
          </a:p>
          <a:p>
            <a:pPr marL="0" indent="0" algn="ctr">
              <a:buNone/>
            </a:pPr>
            <a:r>
              <a:rPr lang="cs-CZ" sz="2400" dirty="0"/>
              <a:t>politická převaha, ekonomické vykořisťování, kulturní hegemonie </a:t>
            </a:r>
          </a:p>
          <a:p>
            <a:pPr marL="0" indent="0" algn="ctr">
              <a:buNone/>
            </a:pPr>
            <a:r>
              <a:rPr lang="cs-CZ" sz="2400" dirty="0"/>
              <a:t> „Západu“</a:t>
            </a:r>
          </a:p>
        </p:txBody>
      </p:sp>
    </p:spTree>
    <p:extLst>
      <p:ext uri="{BB962C8B-B14F-4D97-AF65-F5344CB8AC3E}">
        <p14:creationId xmlns:p14="http://schemas.microsoft.com/office/powerpoint/2010/main" val="1326933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1931</Words>
  <Application>Microsoft Office PowerPoint</Application>
  <PresentationFormat>Širokoúhlá obrazovka</PresentationFormat>
  <Paragraphs>140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Motiv Office</vt:lpstr>
      <vt:lpstr>Motiv Office</vt:lpstr>
      <vt:lpstr>Postkolonialismus, neokolonialismus a teorie závislosti </vt:lpstr>
      <vt:lpstr>Minule</vt:lpstr>
      <vt:lpstr>Anna Lowenhaupt Tsing, Heather Anne Swanson, Elaine Gan, Nils Bubandt (eds.). 2017.  Arts of Living on a Damaged Planet - Ghosts and Monsters of the Anthropocene. University of Minnesota Press</vt:lpstr>
      <vt:lpstr>Prezentace aplikace PowerPoint</vt:lpstr>
      <vt:lpstr>Postkolonialismus</vt:lpstr>
      <vt:lpstr> Postkoloniální  studia      Cíl: analýza mocenské nerovnováhy, ustavené binární opozici „kolonizátoři = mocní“ a „kolonizovaní = bezmocní“ </vt:lpstr>
      <vt:lpstr>F. Fanon  Černá kůže, bílé masky (1952)</vt:lpstr>
      <vt:lpstr>Spivak, Gayatri Chakravorty. 1988. Can the Subaltern Speak?  In Nelson, Cary; Grossberg, Lawrence (eds.). Marxism and the Interpretation of Culture. Macmillan</vt:lpstr>
      <vt:lpstr>Prezentace aplikace PowerPoint</vt:lpstr>
      <vt:lpstr>   Hospodářsko-politická nerovnost</vt:lpstr>
      <vt:lpstr>a) Tržně orientovaná teorie</vt:lpstr>
      <vt:lpstr>b) Teorie závislosti</vt:lpstr>
      <vt:lpstr>Teorie závislosti</vt:lpstr>
      <vt:lpstr>Mintz, Sidney W. 1985. Sweetness and power: the place of sugar in modern history. New York, N.Y.: Viking</vt:lpstr>
      <vt:lpstr>Mintz, Sidney W. 1985. Sweetness and power: the place of sugar in modern history. New York, N.Y.: Viking</vt:lpstr>
      <vt:lpstr>    Teorie světových systémů  Imanuel Wallerstein </vt:lpstr>
      <vt:lpstr>Prezentace aplikace PowerPoint</vt:lpstr>
      <vt:lpstr>Prezentace aplikace PowerPoint</vt:lpstr>
      <vt:lpstr>Využití teorie světového systému v antropologii klimatické změny  Baer, H. A., Singer, M. (eds.). 2008. The Anthropology of Climate Change. An Integrated Critical Perspective. 2nd edition. Routledge </vt:lpstr>
      <vt:lpstr>Prezentace aplikace PowerPoint</vt:lpstr>
      <vt:lpstr>c) Státně orientované teorie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Postkolonialismus, neokolonialismus a teorie závislosti</dc:title>
  <dc:creator>Markéta Zandlová</dc:creator>
  <cp:lastModifiedBy>uživatel</cp:lastModifiedBy>
  <cp:revision>3</cp:revision>
  <dcterms:created xsi:type="dcterms:W3CDTF">2020-10-25T07:45:08Z</dcterms:created>
  <dcterms:modified xsi:type="dcterms:W3CDTF">2023-10-20T09:05:41Z</dcterms:modified>
</cp:coreProperties>
</file>