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C1F81-E5B8-4612-80CD-70A96E9591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19F2CED-809B-46F6-83F2-A2633E057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32423D-209A-4E5B-B0C5-D93CB262F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1C28-CBAA-4B9E-B4E3-33C29BBEAAC8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BB8E9E-42B2-4681-8EEF-8D7AF670F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FEBECC-1422-4B37-AB04-81F09CD61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C3F-149A-4AED-9644-15793D36C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61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D3B72-D2D5-42E9-9460-F05B170E1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3F617CA-596F-41EB-A5F9-60C7A9C844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8B044E-DD87-4A1D-8F07-5CC242A4B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1C28-CBAA-4B9E-B4E3-33C29BBEAAC8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A4260A-DCDA-4961-ABE9-B026ADAD5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70E591-3654-44FE-A962-FEBBD9DC3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C3F-149A-4AED-9644-15793D36C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187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71F67E1-3CA8-4672-921F-337DBC1F07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30E9893-7E60-4597-A360-07BEF6D69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56F837-FE08-42B0-A4D7-5C189BF36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1C28-CBAA-4B9E-B4E3-33C29BBEAAC8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CC150C-CD9E-4041-9096-436E03CB4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32B9FF-605C-49F9-8B6A-4BE4C3D25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C3F-149A-4AED-9644-15793D36C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58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0D4785-720E-4126-9371-FD569570E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AA32D7-3ACB-4767-8C5F-56B325DF3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C5840B-3413-456B-98FC-A95F3EB13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1C28-CBAA-4B9E-B4E3-33C29BBEAAC8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349C0B-BF53-4292-B0D0-2EFB56308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BED3EC-EE5F-42C7-8302-C2FBE801B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C3F-149A-4AED-9644-15793D36C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624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E105B-CD7B-4E17-AF0F-8F97B1821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1A2283-E3B2-4B36-8728-509C24CBF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D3C129-A582-4BB4-B4CC-87216D048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1C28-CBAA-4B9E-B4E3-33C29BBEAAC8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97D945-C66B-4990-A321-01FB79F6E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660B07-D9A7-470F-9494-F6577F20C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C3F-149A-4AED-9644-15793D36C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585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5D6B26-5457-4C7D-B8AE-687A51C5D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D90AEC-1EE8-473D-9A4E-D663A9B1D4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265453A-549A-4A57-A34B-0E81FC185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489763-2087-4D49-A3D3-954BD3547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1C28-CBAA-4B9E-B4E3-33C29BBEAAC8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FDA29A-6A7F-441F-B138-657016F33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3DE53C-8426-4E53-826E-2F1F0CF1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C3F-149A-4AED-9644-15793D36C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807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DB4BF-AA13-477A-BA64-293D179D7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5FAF269-DBCA-445B-949C-C909350D8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0F93F57-F62A-406C-9C47-C8881CA0EC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A853F9B-C46E-48F8-B510-D67CAD4C12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8A392C2-1B15-41F0-BDCD-8FCC155728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BE21815-FAF9-4485-9805-A8FDDA98C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1C28-CBAA-4B9E-B4E3-33C29BBEAAC8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B303E92-02B2-4068-B22B-45520EEA9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9EA191-9B11-447C-BAB3-A56992265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C3F-149A-4AED-9644-15793D36C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366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12440D-D622-49DB-B287-7CEEA383D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AD25E61-54BB-437E-B17B-0075AC526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1C28-CBAA-4B9E-B4E3-33C29BBEAAC8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3BA0D60-50B6-407B-B101-292C96206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FB32B9-241D-43AC-A819-A9AFCA6EF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C3F-149A-4AED-9644-15793D36C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120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29964CD-3AB5-426A-B1A5-77F1AEF7A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1C28-CBAA-4B9E-B4E3-33C29BBEAAC8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F3203BC-24C9-48FA-8869-6D6CC61CD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EE66B01-7250-4DA4-A5CE-48B05866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C3F-149A-4AED-9644-15793D36C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71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9AB88A-8B42-47B3-AEE8-067D92782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0DDDE4-DBF8-4408-8ACA-AB0E6E445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5EF2C9A-9E55-4744-B14A-C70451E777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273853-A17E-4ACC-B9EA-4739BFCC5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1C28-CBAA-4B9E-B4E3-33C29BBEAAC8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19E210-B1F4-440D-9C65-DAAEE6400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7DC2E2-8394-439E-BDAC-76FF3B512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C3F-149A-4AED-9644-15793D36C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659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DC84A4-EDA7-46CA-97A4-17D4A10D4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77B52D4-1230-496E-BAE5-A3213F0D81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E335513-32AA-499D-9B8B-B676CC1B24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1B37EAD-6CD1-4DDE-8684-B8EEFBF74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1C28-CBAA-4B9E-B4E3-33C29BBEAAC8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AC78DD-3226-4DC3-8501-D88DD0657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4F7B8D-5780-4573-8F73-AAA8040CC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C3F-149A-4AED-9644-15793D36C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598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FB6C497-0F3C-4CE6-AEC8-82B5F6BD2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F14DBD-589E-4D98-95C3-CE1D8F4D2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AE88DF-22A6-415F-9B2D-25C3C65696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71C28-CBAA-4B9E-B4E3-33C29BBEAAC8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EA94A0-1E0F-4E2D-9F8B-80779F813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C6F44E-D81E-4A9D-99AE-5E071B4E5D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F2C3F-149A-4AED-9644-15793D36C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7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B7292001-2A98-4B54-ADFD-AC6BAE3F508C}"/>
              </a:ext>
            </a:extLst>
          </p:cNvPr>
          <p:cNvSpPr/>
          <p:nvPr/>
        </p:nvSpPr>
        <p:spPr>
          <a:xfrm>
            <a:off x="939567" y="536895"/>
            <a:ext cx="8204433" cy="4433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1200"/>
              </a:spcAft>
            </a:pPr>
            <a:r>
              <a:rPr lang="cs-CZ" sz="2400" b="1" dirty="0">
                <a:solidFill>
                  <a:srgbClr val="4444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OBRÁTKY</a:t>
            </a:r>
          </a:p>
          <a:p>
            <a:pPr algn="ctr" fontAlgn="base">
              <a:lnSpc>
                <a:spcPct val="107000"/>
              </a:lnSpc>
              <a:spcAft>
                <a:spcPts val="1200"/>
              </a:spcAft>
            </a:pP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b="1" u="sng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Prsařská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naplavání na obrátku a po </a:t>
            </a:r>
            <a:r>
              <a:rPr lang="cs-CZ" sz="16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současném doteku</a:t>
            </a: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16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oběma rukama současně</a:t>
            </a: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na obrátkové stěně plavec povolí paže v loktech, po odrazu obou paží od stěny první opouští stěnu ruka, která je na straně obratu a přitahuje se ke hrudníku</a:t>
            </a:r>
            <a:r>
              <a:rPr lang="cs-CZ" sz="16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Druhá ruka odrazem od stěny pomáhá k obratu o 180°, nohy jsou na obrátkové stěně pod tělem u sebe. Ruka, která opustila stěnu se později přenese pod vodou a připojí se k první ruce. Až je plavec připraven na odraz ve splývavé</a:t>
            </a:r>
            <a:r>
              <a:rPr lang="cs-CZ" sz="16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poloze, následuje odraz nohou tělo se dostane do proudnicové polohy, paže jsou vytaženy z ramen vpřed.</a:t>
            </a: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každé obrátce a v cíli závodu se plavec musí dotknout stěny bazénu oběma rukama současně na hladině, nad ní nebo pod ní. </a:t>
            </a:r>
            <a:endParaRPr lang="cs-CZ" sz="1600" dirty="0">
              <a:solidFill>
                <a:srgbClr val="444444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745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8C3B294A-2D44-4AF5-BC65-63913C86530F}"/>
              </a:ext>
            </a:extLst>
          </p:cNvPr>
          <p:cNvSpPr/>
          <p:nvPr/>
        </p:nvSpPr>
        <p:spPr>
          <a:xfrm>
            <a:off x="788565" y="453006"/>
            <a:ext cx="8355435" cy="5159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b="1" u="sng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Kraulová obrátka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Plavec </a:t>
            </a:r>
            <a:r>
              <a:rPr lang="cs-CZ" sz="14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naplavává</a:t>
            </a:r>
            <a:r>
              <a:rPr lang="cs-CZ" sz="14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kraulem k obrátce. V blízkosti stěny se vytočí na bok (jako při nádechu) a dohmatává na stěnu jednou rukou. Druhá zůstává u těla.</a:t>
            </a:r>
            <a:br>
              <a:rPr lang="cs-CZ" sz="14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doteku krčí paži v lokti a dostává se loktem téměř na stěnu. Poté následuje natahování paže v lokti a odraz paží do protisměru tak, aby hlava a trup se přetáčely do budoucího směru v předozadní kolmé rovině. Zároveň jsou nohy ve vodě krčeny a pot tělem přitahovány směrem ke stěně. </a:t>
            </a:r>
            <a:br>
              <a:rPr lang="cs-CZ" sz="14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vše se děje na boku. </a:t>
            </a:r>
            <a:br>
              <a:rPr lang="cs-CZ" sz="14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Natažená paže jde obloukem nad vodou do budoucího směru, paže, která zůstala u boků protipohybem k vodní hladině napomáhá celému pohybu. Paže se pod vodní hladinou spojí, nohy jsou opřeny o stěnu bazénu, plavec zaujme splývavou polohu a poté nastává odraz. </a:t>
            </a:r>
            <a:br>
              <a:rPr lang="cs-CZ" sz="14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 je většinou prováděn na boku, během vlnění pod vodou se plavec dostává do polohy obličejem ke dnu. Někteří plavci i pod vodou zůstávají na boku, výjezd na hladinu je již na břiše, aby plavec mohl navázat plynule na plavání</a:t>
            </a:r>
          </a:p>
          <a:p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Chyby v provedení obrátky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cs-CZ" dirty="0"/>
              <a:t>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špatné naplavání na obrátkovou stěnu – plavec je příliš blízko nebo naopak daleko</a:t>
            </a:r>
          </a:p>
          <a:p>
            <a:pPr fontAlgn="base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špatně provedena rotace těla – plavec vyjede brzy na hladinu</a:t>
            </a:r>
          </a:p>
          <a:p>
            <a:pPr fontAlgn="base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nádech v posledním tempu před obrátkou – snížení rychlosti při naplavání</a:t>
            </a:r>
          </a:p>
          <a:p>
            <a:pPr fontAlgn="base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pomalá rychlost před naplaváním na obrátku</a:t>
            </a:r>
          </a:p>
          <a:p>
            <a:pPr fontAlgn="base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brzký odraz, kdy ještě plavec není ve splývavé poloze, nebo paže nejsou spojeny</a:t>
            </a:r>
          </a:p>
          <a:p>
            <a:pPr fontAlgn="base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nádech v prvním záběru po obrátce (u sprinterů)</a:t>
            </a:r>
          </a:p>
          <a:p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8088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398</Words>
  <Application>Microsoft Office PowerPoint</Application>
  <PresentationFormat>Širokoúhlá obrazovka</PresentationFormat>
  <Paragraphs>15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ircul</dc:creator>
  <cp:lastModifiedBy> </cp:lastModifiedBy>
  <cp:revision>1</cp:revision>
  <dcterms:created xsi:type="dcterms:W3CDTF">2020-03-21T16:10:50Z</dcterms:created>
  <dcterms:modified xsi:type="dcterms:W3CDTF">2020-03-21T16:16:51Z</dcterms:modified>
</cp:coreProperties>
</file>