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7371-7745-4BEB-9C4B-B0B5595BE318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36D19-EE52-4516-9CE4-0D1EC59DFC0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6770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7371-7745-4BEB-9C4B-B0B5595BE318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36D19-EE52-4516-9CE4-0D1EC59DFC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168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7371-7745-4BEB-9C4B-B0B5595BE318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36D19-EE52-4516-9CE4-0D1EC59DFC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210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7371-7745-4BEB-9C4B-B0B5595BE318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36D19-EE52-4516-9CE4-0D1EC59DFC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178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7371-7745-4BEB-9C4B-B0B5595BE318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36D19-EE52-4516-9CE4-0D1EC59DFC0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0132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7371-7745-4BEB-9C4B-B0B5595BE318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36D19-EE52-4516-9CE4-0D1EC59DFC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552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7371-7745-4BEB-9C4B-B0B5595BE318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36D19-EE52-4516-9CE4-0D1EC59DFC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766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7371-7745-4BEB-9C4B-B0B5595BE318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36D19-EE52-4516-9CE4-0D1EC59DFC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248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7371-7745-4BEB-9C4B-B0B5595BE318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36D19-EE52-4516-9CE4-0D1EC59DFC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972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EAE7371-7745-4BEB-9C4B-B0B5595BE318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336D19-EE52-4516-9CE4-0D1EC59DFC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25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7371-7745-4BEB-9C4B-B0B5595BE318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36D19-EE52-4516-9CE4-0D1EC59DFC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354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EAE7371-7745-4BEB-9C4B-B0B5595BE318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E336D19-EE52-4516-9CE4-0D1EC59DFC04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5195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A0E0DB-3A64-468E-92AA-0206140082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STAVBA A STRUKTURA ODBORNÉHO TEXTU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60BC33B-01A4-44D2-8E77-C866EB8614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JTB001						KLÁRA ŽALOUDKOVÁ</a:t>
            </a:r>
          </a:p>
        </p:txBody>
      </p:sp>
    </p:spTree>
    <p:extLst>
      <p:ext uri="{BB962C8B-B14F-4D97-AF65-F5344CB8AC3E}">
        <p14:creationId xmlns:p14="http://schemas.microsoft.com/office/powerpoint/2010/main" val="3512294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4B0C24-6841-4E88-B461-083A64291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POSTUP PŘI PŘÍPRAVĚ A PSANÍ ODBORNÉHO TEXTU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A0E455-5A55-4CB4-8733-8E5A9B0B1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1.  formulace problému, rozhodnutí o používané metodě výzkumu</a:t>
            </a:r>
          </a:p>
          <a:p>
            <a:pPr lvl="1"/>
            <a:r>
              <a:rPr lang="cs-CZ" dirty="0"/>
              <a:t>Čím se budu v práci zabývat? Jaký problém chci řešit? Na jakou otázku chci odpovědět?</a:t>
            </a:r>
          </a:p>
          <a:p>
            <a:pPr lvl="1"/>
            <a:r>
              <a:rPr lang="cs-CZ" dirty="0"/>
              <a:t>Jak budu problém řešit? Kde a jak budeme hledat odpověď?</a:t>
            </a:r>
          </a:p>
          <a:p>
            <a:pPr lvl="1"/>
            <a:r>
              <a:rPr lang="cs-CZ" dirty="0"/>
              <a:t>Kolik mám k dispozici času a jak si jej rozvrhnu? Jaký je požadovaný rozsah práce?</a:t>
            </a:r>
          </a:p>
          <a:p>
            <a:r>
              <a:rPr lang="cs-CZ" dirty="0"/>
              <a:t>2. přehled o stavu bádání v dané oblasti</a:t>
            </a:r>
          </a:p>
          <a:p>
            <a:pPr lvl="1"/>
            <a:r>
              <a:rPr lang="cs-CZ" dirty="0"/>
              <a:t>Na co lze v tomto ohledu navázat? Nakolik a v jakém směru se už problémem někdo zabýval? Jaká literatura je k dispozici?</a:t>
            </a:r>
          </a:p>
          <a:p>
            <a:r>
              <a:rPr lang="cs-CZ" dirty="0"/>
              <a:t>3. formulace hypotéz, sběr a analýza dat</a:t>
            </a:r>
          </a:p>
          <a:p>
            <a:r>
              <a:rPr lang="cs-CZ" dirty="0"/>
              <a:t>4. vytvoření předběžné osnovy</a:t>
            </a:r>
          </a:p>
          <a:p>
            <a:r>
              <a:rPr lang="cs-CZ" dirty="0"/>
              <a:t>5. práce na textu </a:t>
            </a:r>
          </a:p>
          <a:p>
            <a:r>
              <a:rPr lang="cs-CZ" dirty="0"/>
              <a:t>6. editace textu a jeho finalizace</a:t>
            </a:r>
          </a:p>
        </p:txBody>
      </p:sp>
    </p:spTree>
    <p:extLst>
      <p:ext uri="{BB962C8B-B14F-4D97-AF65-F5344CB8AC3E}">
        <p14:creationId xmlns:p14="http://schemas.microsoft.com/office/powerpoint/2010/main" val="1699092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2B5FD0-E275-447D-AFB8-0847013F4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 A VÝZKUMNÁ OTÁZKA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5F45D4-196C-46C8-B786-9C3677A51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- stanovení problému</a:t>
            </a:r>
          </a:p>
          <a:p>
            <a:pPr lvl="1"/>
            <a:r>
              <a:rPr lang="cs-CZ" dirty="0"/>
              <a:t>Mezery v dosavadním vědění?</a:t>
            </a:r>
          </a:p>
          <a:p>
            <a:pPr lvl="1"/>
            <a:r>
              <a:rPr lang="cs-CZ" dirty="0"/>
              <a:t>Nejasnost v tématu?</a:t>
            </a:r>
          </a:p>
          <a:p>
            <a:pPr lvl="1"/>
            <a:r>
              <a:rPr lang="cs-CZ" dirty="0"/>
              <a:t>Nezodpovězené otázky, </a:t>
            </a:r>
            <a:r>
              <a:rPr lang="cs-CZ" dirty="0" err="1"/>
              <a:t>nerozkrytá</a:t>
            </a:r>
            <a:r>
              <a:rPr lang="cs-CZ" dirty="0"/>
              <a:t> témata?</a:t>
            </a:r>
          </a:p>
          <a:p>
            <a:r>
              <a:rPr lang="cs-CZ" dirty="0"/>
              <a:t>- formulace cíle </a:t>
            </a:r>
          </a:p>
          <a:p>
            <a:pPr lvl="1"/>
            <a:r>
              <a:rPr lang="cs-CZ" dirty="0"/>
              <a:t>Chci obohatit?</a:t>
            </a:r>
          </a:p>
          <a:p>
            <a:pPr lvl="1"/>
            <a:r>
              <a:rPr lang="cs-CZ" dirty="0"/>
              <a:t>Chci doplnit dosavadní poznání?</a:t>
            </a:r>
          </a:p>
          <a:p>
            <a:pPr lvl="1"/>
            <a:r>
              <a:rPr lang="cs-CZ" dirty="0"/>
              <a:t>Chci polemizovat s dosavadním věděním?</a:t>
            </a:r>
          </a:p>
          <a:p>
            <a:r>
              <a:rPr lang="cs-CZ" dirty="0"/>
              <a:t>- formulace výzkumné otázky</a:t>
            </a:r>
          </a:p>
          <a:p>
            <a:pPr marL="201168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990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10B170-4570-4B9B-947A-F3D0E0AFF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94977"/>
            <a:ext cx="10058400" cy="1450757"/>
          </a:xfrm>
        </p:spPr>
        <p:txBody>
          <a:bodyPr/>
          <a:lstStyle/>
          <a:p>
            <a:r>
              <a:rPr lang="cs-CZ" dirty="0"/>
              <a:t>STRUKTURA ODBORNÉHO TEXTU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2F1FD0-2EF6-42B5-8563-D55E3F9D7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úvod</a:t>
            </a:r>
          </a:p>
          <a:p>
            <a:r>
              <a:rPr lang="cs-CZ" dirty="0"/>
              <a:t>2. stať/jádro</a:t>
            </a:r>
          </a:p>
          <a:p>
            <a:pPr lvl="1"/>
            <a:r>
              <a:rPr lang="cs-CZ" dirty="0"/>
              <a:t>Hypotézy</a:t>
            </a:r>
          </a:p>
          <a:p>
            <a:pPr lvl="1"/>
            <a:r>
              <a:rPr lang="cs-CZ" dirty="0"/>
              <a:t>Informace o datech a použité metodě</a:t>
            </a:r>
          </a:p>
          <a:p>
            <a:pPr lvl="1"/>
            <a:r>
              <a:rPr lang="cs-CZ" dirty="0"/>
              <a:t>Výsledky analýzy</a:t>
            </a:r>
          </a:p>
          <a:p>
            <a:r>
              <a:rPr lang="cs-CZ" dirty="0"/>
              <a:t>3. závěr</a:t>
            </a:r>
          </a:p>
        </p:txBody>
      </p:sp>
    </p:spTree>
    <p:extLst>
      <p:ext uri="{BB962C8B-B14F-4D97-AF65-F5344CB8AC3E}">
        <p14:creationId xmlns:p14="http://schemas.microsoft.com/office/powerpoint/2010/main" val="2636527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3D7390-2A5E-4FBE-9192-6344D867D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FD85AF-5F41-48B6-9330-2FAF09756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- stanovení problému</a:t>
            </a:r>
          </a:p>
          <a:p>
            <a:r>
              <a:rPr lang="cs-CZ" dirty="0"/>
              <a:t>- formulace výzkumné otázky </a:t>
            </a:r>
          </a:p>
          <a:p>
            <a:r>
              <a:rPr lang="cs-CZ" dirty="0"/>
              <a:t>- teoretické a metodologické vymezení</a:t>
            </a:r>
          </a:p>
          <a:p>
            <a:r>
              <a:rPr lang="cs-CZ" dirty="0"/>
              <a:t>- struktura práce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6359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B5A92B-49B8-44CA-A393-9B31C484C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JÁDRO</a:t>
            </a:r>
            <a:br>
              <a:rPr lang="cs-CZ" dirty="0"/>
            </a:br>
            <a:r>
              <a:rPr lang="cs-CZ" sz="2800" dirty="0"/>
              <a:t>HYPOTÉZA, DATA, METODA VÝZKUMU, ANALÝZA A JEJÍ VÝSLEDKY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DCAB2A-76D6-4546-BE6E-02A47E03E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- cílem: jednoznačně a přesně informovat o cestě, jíž jsme dospěli k závěrům</a:t>
            </a:r>
          </a:p>
          <a:p>
            <a:pPr lvl="1"/>
            <a:r>
              <a:rPr lang="cs-CZ" dirty="0"/>
              <a:t>Jak jsem postupoval při ověřování odpovědí na své otázky?</a:t>
            </a:r>
          </a:p>
          <a:p>
            <a:pPr lvl="1"/>
            <a:r>
              <a:rPr lang="cs-CZ" dirty="0"/>
              <a:t>Proč jsem se rozhodl pro takový postup?</a:t>
            </a:r>
          </a:p>
          <a:p>
            <a:pPr lvl="1"/>
            <a:r>
              <a:rPr lang="cs-CZ" dirty="0"/>
              <a:t>O jaké a jak kvalitní argumenty své odpovědi opírám?</a:t>
            </a:r>
          </a:p>
          <a:p>
            <a:r>
              <a:rPr lang="cs-CZ" dirty="0"/>
              <a:t>- představení stanovených hypotéz, použitých dat a metody výzkumu</a:t>
            </a:r>
          </a:p>
          <a:p>
            <a:r>
              <a:rPr lang="cs-CZ" dirty="0"/>
              <a:t>- analýza zkoumaných dat </a:t>
            </a:r>
          </a:p>
          <a:p>
            <a:r>
              <a:rPr lang="cs-CZ" dirty="0"/>
              <a:t>- představení výsledků analýzy </a:t>
            </a:r>
          </a:p>
          <a:p>
            <a:r>
              <a:rPr lang="cs-CZ" dirty="0"/>
              <a:t>- potvrzení/vyvrácení stanovených hypotéz </a:t>
            </a:r>
          </a:p>
        </p:txBody>
      </p:sp>
    </p:spTree>
    <p:extLst>
      <p:ext uri="{BB962C8B-B14F-4D97-AF65-F5344CB8AC3E}">
        <p14:creationId xmlns:p14="http://schemas.microsoft.com/office/powerpoint/2010/main" val="418465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47DC68-133E-4F53-A22F-A711E1FC7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 </a:t>
            </a:r>
            <a:br>
              <a:rPr lang="cs-CZ" dirty="0"/>
            </a:br>
            <a:r>
              <a:rPr lang="cs-CZ" sz="2800" dirty="0"/>
              <a:t>DISKUZE A INTERPRETACE ZJIŠTĚNÍ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3207A4-C2DC-4A57-B1FE-0F61DF029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- shrnutí textu </a:t>
            </a:r>
          </a:p>
          <a:p>
            <a:pPr lvl="1"/>
            <a:r>
              <a:rPr lang="cs-CZ" dirty="0"/>
              <a:t> jaké byly cíle, jaké jsou závěry a také jakým způsobem se k závěrům dospělo</a:t>
            </a:r>
          </a:p>
          <a:p>
            <a:r>
              <a:rPr lang="cs-CZ" dirty="0"/>
              <a:t>- možná výzva k diskuzi, polemice </a:t>
            </a:r>
          </a:p>
          <a:p>
            <a:pPr lvl="1"/>
            <a:r>
              <a:rPr lang="cs-CZ" dirty="0"/>
              <a:t>Je třeba čtenáře ujistit, že výsledky práce nepřeceňuji a jsem si vědom(a) úskalí</a:t>
            </a:r>
          </a:p>
          <a:p>
            <a:r>
              <a:rPr lang="cs-CZ" dirty="0"/>
              <a:t>- nastínění dalších témat </a:t>
            </a:r>
            <a:r>
              <a:rPr lang="cs-CZ" b="1" dirty="0"/>
              <a:t>(ne však otevření problému, který není v práci nastíněn)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737109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71</TotalTime>
  <Words>342</Words>
  <Application>Microsoft Office PowerPoint</Application>
  <PresentationFormat>Širokoúhlá obrazovka</PresentationFormat>
  <Paragraphs>50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Retrospektiva</vt:lpstr>
      <vt:lpstr>STAVBA A STRUKTURA ODBORNÉHO TEXTU</vt:lpstr>
      <vt:lpstr>ZÁKLADNÍ POSTUP PŘI PŘÍPRAVĚ A PSANÍ ODBORNÉHO TEXTU</vt:lpstr>
      <vt:lpstr>CÍL PRÁCE A VÝZKUMNÁ OTÁZKA</vt:lpstr>
      <vt:lpstr>STRUKTURA ODBORNÉHO TEXTU</vt:lpstr>
      <vt:lpstr>ÚVOD</vt:lpstr>
      <vt:lpstr>JÁDRO HYPOTÉZA, DATA, METODA VÝZKUMU, ANALÝZA A JEJÍ VÝSLEDKY</vt:lpstr>
      <vt:lpstr>ZÁVĚR  DISKUZE A INTERPRETACE ZJIŠTĚNÍ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STAVBA A STRUKTURA ODBORNÉHO TEXTU</dc:title>
  <dc:creator>Klára Žaloudková</dc:creator>
  <cp:lastModifiedBy>Klára Žaloudková</cp:lastModifiedBy>
  <cp:revision>8</cp:revision>
  <dcterms:created xsi:type="dcterms:W3CDTF">2019-11-26T12:52:58Z</dcterms:created>
  <dcterms:modified xsi:type="dcterms:W3CDTF">2019-11-26T14:04:17Z</dcterms:modified>
</cp:coreProperties>
</file>