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1" r:id="rId13"/>
    <p:sldId id="273" r:id="rId14"/>
    <p:sldId id="274" r:id="rId15"/>
    <p:sldId id="272" r:id="rId16"/>
    <p:sldId id="27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59"/>
  </p:normalViewPr>
  <p:slideViewPr>
    <p:cSldViewPr snapToGrid="0">
      <p:cViewPr varScale="1">
        <p:scale>
          <a:sx n="116" d="100"/>
          <a:sy n="116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C51975-89F1-4A2D-AB72-5C48D5F0624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D3DEE46-71FD-46AD-AE18-1830168694B7}">
      <dgm:prSet/>
      <dgm:spPr/>
      <dgm:t>
        <a:bodyPr/>
        <a:lstStyle/>
        <a:p>
          <a:r>
            <a:rPr lang="en-GB"/>
            <a:t>1. Jaká data potřebuji a jak je získám?</a:t>
          </a:r>
          <a:endParaRPr lang="en-US"/>
        </a:p>
      </dgm:t>
    </dgm:pt>
    <dgm:pt modelId="{33BCAC69-69A9-438C-898B-8ADBA5C982FB}" type="parTrans" cxnId="{0EE67F65-7E2C-4161-BA7C-2744FAA46D3C}">
      <dgm:prSet/>
      <dgm:spPr/>
      <dgm:t>
        <a:bodyPr/>
        <a:lstStyle/>
        <a:p>
          <a:endParaRPr lang="en-US"/>
        </a:p>
      </dgm:t>
    </dgm:pt>
    <dgm:pt modelId="{3CA1BBA9-8E2A-4D34-9774-251C5E2D5A11}" type="sibTrans" cxnId="{0EE67F65-7E2C-4161-BA7C-2744FAA46D3C}">
      <dgm:prSet/>
      <dgm:spPr/>
      <dgm:t>
        <a:bodyPr/>
        <a:lstStyle/>
        <a:p>
          <a:endParaRPr lang="en-US"/>
        </a:p>
      </dgm:t>
    </dgm:pt>
    <dgm:pt modelId="{62B6EC81-B1E8-4343-907E-FE6D5F5968CF}">
      <dgm:prSet/>
      <dgm:spPr/>
      <dgm:t>
        <a:bodyPr/>
        <a:lstStyle/>
        <a:p>
          <a:r>
            <a:rPr lang="en-GB"/>
            <a:t>2. Jaké zdroje dat mám k dispozici</a:t>
          </a:r>
          <a:endParaRPr lang="en-US"/>
        </a:p>
      </dgm:t>
    </dgm:pt>
    <dgm:pt modelId="{0F7C0D65-81A3-4C57-9B64-C695A3F116A2}" type="parTrans" cxnId="{BA36ABD6-261F-4A7D-BE04-189798515C9B}">
      <dgm:prSet/>
      <dgm:spPr/>
      <dgm:t>
        <a:bodyPr/>
        <a:lstStyle/>
        <a:p>
          <a:endParaRPr lang="en-US"/>
        </a:p>
      </dgm:t>
    </dgm:pt>
    <dgm:pt modelId="{C57F1C6C-5DC7-49BD-AD33-3C55889361AC}" type="sibTrans" cxnId="{BA36ABD6-261F-4A7D-BE04-189798515C9B}">
      <dgm:prSet/>
      <dgm:spPr/>
      <dgm:t>
        <a:bodyPr/>
        <a:lstStyle/>
        <a:p>
          <a:endParaRPr lang="en-US"/>
        </a:p>
      </dgm:t>
    </dgm:pt>
    <dgm:pt modelId="{7BDFFFC6-5ACA-4844-AEAE-B73A8B2F4D29}">
      <dgm:prSet/>
      <dgm:spPr/>
      <dgm:t>
        <a:bodyPr/>
        <a:lstStyle/>
        <a:p>
          <a:r>
            <a:rPr lang="en-GB"/>
            <a:t>3. Zpracování dat, analýza a jejich procesování</a:t>
          </a:r>
          <a:endParaRPr lang="en-US"/>
        </a:p>
      </dgm:t>
    </dgm:pt>
    <dgm:pt modelId="{B0E4A2C5-6AB5-4D04-AA59-37319781276B}" type="parTrans" cxnId="{FC665A41-D14D-40B0-A9B1-531ACF573EC9}">
      <dgm:prSet/>
      <dgm:spPr/>
      <dgm:t>
        <a:bodyPr/>
        <a:lstStyle/>
        <a:p>
          <a:endParaRPr lang="en-US"/>
        </a:p>
      </dgm:t>
    </dgm:pt>
    <dgm:pt modelId="{EC53B7FC-715B-464E-B614-D6BD884D9782}" type="sibTrans" cxnId="{FC665A41-D14D-40B0-A9B1-531ACF573EC9}">
      <dgm:prSet/>
      <dgm:spPr/>
      <dgm:t>
        <a:bodyPr/>
        <a:lstStyle/>
        <a:p>
          <a:endParaRPr lang="en-US"/>
        </a:p>
      </dgm:t>
    </dgm:pt>
    <dgm:pt modelId="{ADA7AC46-1B97-470C-987E-6F06B303021A}">
      <dgm:prSet/>
      <dgm:spPr/>
      <dgm:t>
        <a:bodyPr/>
        <a:lstStyle/>
        <a:p>
          <a:r>
            <a:rPr lang="en-GB"/>
            <a:t>4. Data ze sociálních médií a jak je používat?</a:t>
          </a:r>
          <a:endParaRPr lang="en-US"/>
        </a:p>
      </dgm:t>
    </dgm:pt>
    <dgm:pt modelId="{9C12BFB5-C57A-4216-8899-411A96CFB339}" type="parTrans" cxnId="{8BE2002C-20C6-41E4-8875-E5FE8EAFA4FE}">
      <dgm:prSet/>
      <dgm:spPr/>
      <dgm:t>
        <a:bodyPr/>
        <a:lstStyle/>
        <a:p>
          <a:endParaRPr lang="en-US"/>
        </a:p>
      </dgm:t>
    </dgm:pt>
    <dgm:pt modelId="{17DBD47E-2853-4D56-8C48-D123FE29140C}" type="sibTrans" cxnId="{8BE2002C-20C6-41E4-8875-E5FE8EAFA4FE}">
      <dgm:prSet/>
      <dgm:spPr/>
      <dgm:t>
        <a:bodyPr/>
        <a:lstStyle/>
        <a:p>
          <a:endParaRPr lang="en-US"/>
        </a:p>
      </dgm:t>
    </dgm:pt>
    <dgm:pt modelId="{4E60230C-8B3A-4F50-BCF1-00A0A4E3300D}">
      <dgm:prSet/>
      <dgm:spPr/>
      <dgm:t>
        <a:bodyPr/>
        <a:lstStyle/>
        <a:p>
          <a:r>
            <a:rPr lang="en-GB"/>
            <a:t>5. Kdo pracuje s daty, jaká je role konzultantů a analytiků?</a:t>
          </a:r>
          <a:endParaRPr lang="en-US"/>
        </a:p>
      </dgm:t>
    </dgm:pt>
    <dgm:pt modelId="{4195F0C1-6102-4D16-8EAF-0A27B43B6C24}" type="parTrans" cxnId="{C0568880-9F94-469C-B919-EC24B1CC6675}">
      <dgm:prSet/>
      <dgm:spPr/>
      <dgm:t>
        <a:bodyPr/>
        <a:lstStyle/>
        <a:p>
          <a:endParaRPr lang="en-US"/>
        </a:p>
      </dgm:t>
    </dgm:pt>
    <dgm:pt modelId="{D6D17212-FE5E-4161-B4E1-9A01E77E1FFE}" type="sibTrans" cxnId="{C0568880-9F94-469C-B919-EC24B1CC6675}">
      <dgm:prSet/>
      <dgm:spPr/>
      <dgm:t>
        <a:bodyPr/>
        <a:lstStyle/>
        <a:p>
          <a:endParaRPr lang="en-US"/>
        </a:p>
      </dgm:t>
    </dgm:pt>
    <dgm:pt modelId="{60B88FE9-6DD7-4EF2-8095-044F23A20DB4}">
      <dgm:prSet/>
      <dgm:spPr/>
      <dgm:t>
        <a:bodyPr/>
        <a:lstStyle/>
        <a:p>
          <a:r>
            <a:rPr lang="en-GB"/>
            <a:t>6. Jak se liší analytická činnost v kampani, vládě či stranické činnosti</a:t>
          </a:r>
          <a:endParaRPr lang="en-US"/>
        </a:p>
      </dgm:t>
    </dgm:pt>
    <dgm:pt modelId="{EE4451F6-5864-4BBD-84B1-84BA4057B259}" type="parTrans" cxnId="{C056E52D-C7B1-423C-8C0C-C6662737B9BD}">
      <dgm:prSet/>
      <dgm:spPr/>
      <dgm:t>
        <a:bodyPr/>
        <a:lstStyle/>
        <a:p>
          <a:endParaRPr lang="en-US"/>
        </a:p>
      </dgm:t>
    </dgm:pt>
    <dgm:pt modelId="{08A89E40-A527-4E8A-A139-99AC09EF2DBC}" type="sibTrans" cxnId="{C056E52D-C7B1-423C-8C0C-C6662737B9BD}">
      <dgm:prSet/>
      <dgm:spPr/>
      <dgm:t>
        <a:bodyPr/>
        <a:lstStyle/>
        <a:p>
          <a:endParaRPr lang="en-US"/>
        </a:p>
      </dgm:t>
    </dgm:pt>
    <dgm:pt modelId="{FCBA9322-3A35-1A46-A88E-7931F350A68B}" type="pres">
      <dgm:prSet presAssocID="{CBC51975-89F1-4A2D-AB72-5C48D5F0624C}" presName="linear" presStyleCnt="0">
        <dgm:presLayoutVars>
          <dgm:animLvl val="lvl"/>
          <dgm:resizeHandles val="exact"/>
        </dgm:presLayoutVars>
      </dgm:prSet>
      <dgm:spPr/>
    </dgm:pt>
    <dgm:pt modelId="{9DD99F28-9F36-4D44-9936-FC0A5041BFF1}" type="pres">
      <dgm:prSet presAssocID="{FD3DEE46-71FD-46AD-AE18-1830168694B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A0BE0AB-7F8D-0740-8A52-44F15E60D35A}" type="pres">
      <dgm:prSet presAssocID="{3CA1BBA9-8E2A-4D34-9774-251C5E2D5A11}" presName="spacer" presStyleCnt="0"/>
      <dgm:spPr/>
    </dgm:pt>
    <dgm:pt modelId="{EB2EC81A-DF3B-C64C-A389-848DA2B4EF96}" type="pres">
      <dgm:prSet presAssocID="{62B6EC81-B1E8-4343-907E-FE6D5F5968C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27FEFC0-8D0E-0248-AF62-860C31D45777}" type="pres">
      <dgm:prSet presAssocID="{C57F1C6C-5DC7-49BD-AD33-3C55889361AC}" presName="spacer" presStyleCnt="0"/>
      <dgm:spPr/>
    </dgm:pt>
    <dgm:pt modelId="{D04FEBDC-0013-B649-9506-35BB90EF55CF}" type="pres">
      <dgm:prSet presAssocID="{7BDFFFC6-5ACA-4844-AEAE-B73A8B2F4D2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FDA6501-BC60-ED4F-9A52-A6010EBFD925}" type="pres">
      <dgm:prSet presAssocID="{EC53B7FC-715B-464E-B614-D6BD884D9782}" presName="spacer" presStyleCnt="0"/>
      <dgm:spPr/>
    </dgm:pt>
    <dgm:pt modelId="{54295D17-715F-F54B-87D0-C123629B4E02}" type="pres">
      <dgm:prSet presAssocID="{ADA7AC46-1B97-470C-987E-6F06B303021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4A9B5D2-1601-9942-B54D-ADC068F30104}" type="pres">
      <dgm:prSet presAssocID="{17DBD47E-2853-4D56-8C48-D123FE29140C}" presName="spacer" presStyleCnt="0"/>
      <dgm:spPr/>
    </dgm:pt>
    <dgm:pt modelId="{90B627FA-F0C5-8941-93FA-8AF47FF734A0}" type="pres">
      <dgm:prSet presAssocID="{4E60230C-8B3A-4F50-BCF1-00A0A4E3300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8478824-CFAB-B24A-9CF4-F069A4B2DC74}" type="pres">
      <dgm:prSet presAssocID="{D6D17212-FE5E-4161-B4E1-9A01E77E1FFE}" presName="spacer" presStyleCnt="0"/>
      <dgm:spPr/>
    </dgm:pt>
    <dgm:pt modelId="{E4F977E3-2F36-BA45-9812-CA5F36D5280C}" type="pres">
      <dgm:prSet presAssocID="{60B88FE9-6DD7-4EF2-8095-044F23A20DB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3461100-A0B5-4340-A1A8-6A80E9DA4A14}" type="presOf" srcId="{60B88FE9-6DD7-4EF2-8095-044F23A20DB4}" destId="{E4F977E3-2F36-BA45-9812-CA5F36D5280C}" srcOrd="0" destOrd="0" presId="urn:microsoft.com/office/officeart/2005/8/layout/vList2"/>
    <dgm:cxn modelId="{844C3E08-8487-E349-8351-0F1D7237BDE6}" type="presOf" srcId="{4E60230C-8B3A-4F50-BCF1-00A0A4E3300D}" destId="{90B627FA-F0C5-8941-93FA-8AF47FF734A0}" srcOrd="0" destOrd="0" presId="urn:microsoft.com/office/officeart/2005/8/layout/vList2"/>
    <dgm:cxn modelId="{32AC4F1B-7235-1542-B981-AF5BCF8C6077}" type="presOf" srcId="{FD3DEE46-71FD-46AD-AE18-1830168694B7}" destId="{9DD99F28-9F36-4D44-9936-FC0A5041BFF1}" srcOrd="0" destOrd="0" presId="urn:microsoft.com/office/officeart/2005/8/layout/vList2"/>
    <dgm:cxn modelId="{8BE2002C-20C6-41E4-8875-E5FE8EAFA4FE}" srcId="{CBC51975-89F1-4A2D-AB72-5C48D5F0624C}" destId="{ADA7AC46-1B97-470C-987E-6F06B303021A}" srcOrd="3" destOrd="0" parTransId="{9C12BFB5-C57A-4216-8899-411A96CFB339}" sibTransId="{17DBD47E-2853-4D56-8C48-D123FE29140C}"/>
    <dgm:cxn modelId="{C056E52D-C7B1-423C-8C0C-C6662737B9BD}" srcId="{CBC51975-89F1-4A2D-AB72-5C48D5F0624C}" destId="{60B88FE9-6DD7-4EF2-8095-044F23A20DB4}" srcOrd="5" destOrd="0" parTransId="{EE4451F6-5864-4BBD-84B1-84BA4057B259}" sibTransId="{08A89E40-A527-4E8A-A139-99AC09EF2DBC}"/>
    <dgm:cxn modelId="{F81E7F30-AC17-774E-AD19-D5BAAEE4B0C3}" type="presOf" srcId="{7BDFFFC6-5ACA-4844-AEAE-B73A8B2F4D29}" destId="{D04FEBDC-0013-B649-9506-35BB90EF55CF}" srcOrd="0" destOrd="0" presId="urn:microsoft.com/office/officeart/2005/8/layout/vList2"/>
    <dgm:cxn modelId="{8368313A-947B-D646-92DD-831E46DAEF38}" type="presOf" srcId="{ADA7AC46-1B97-470C-987E-6F06B303021A}" destId="{54295D17-715F-F54B-87D0-C123629B4E02}" srcOrd="0" destOrd="0" presId="urn:microsoft.com/office/officeart/2005/8/layout/vList2"/>
    <dgm:cxn modelId="{FC665A41-D14D-40B0-A9B1-531ACF573EC9}" srcId="{CBC51975-89F1-4A2D-AB72-5C48D5F0624C}" destId="{7BDFFFC6-5ACA-4844-AEAE-B73A8B2F4D29}" srcOrd="2" destOrd="0" parTransId="{B0E4A2C5-6AB5-4D04-AA59-37319781276B}" sibTransId="{EC53B7FC-715B-464E-B614-D6BD884D9782}"/>
    <dgm:cxn modelId="{5352E846-E0DD-9646-A65E-63E69589A8BA}" type="presOf" srcId="{CBC51975-89F1-4A2D-AB72-5C48D5F0624C}" destId="{FCBA9322-3A35-1A46-A88E-7931F350A68B}" srcOrd="0" destOrd="0" presId="urn:microsoft.com/office/officeart/2005/8/layout/vList2"/>
    <dgm:cxn modelId="{0EE67F65-7E2C-4161-BA7C-2744FAA46D3C}" srcId="{CBC51975-89F1-4A2D-AB72-5C48D5F0624C}" destId="{FD3DEE46-71FD-46AD-AE18-1830168694B7}" srcOrd="0" destOrd="0" parTransId="{33BCAC69-69A9-438C-898B-8ADBA5C982FB}" sibTransId="{3CA1BBA9-8E2A-4D34-9774-251C5E2D5A11}"/>
    <dgm:cxn modelId="{C0568880-9F94-469C-B919-EC24B1CC6675}" srcId="{CBC51975-89F1-4A2D-AB72-5C48D5F0624C}" destId="{4E60230C-8B3A-4F50-BCF1-00A0A4E3300D}" srcOrd="4" destOrd="0" parTransId="{4195F0C1-6102-4D16-8EAF-0A27B43B6C24}" sibTransId="{D6D17212-FE5E-4161-B4E1-9A01E77E1FFE}"/>
    <dgm:cxn modelId="{BA36ABD6-261F-4A7D-BE04-189798515C9B}" srcId="{CBC51975-89F1-4A2D-AB72-5C48D5F0624C}" destId="{62B6EC81-B1E8-4343-907E-FE6D5F5968CF}" srcOrd="1" destOrd="0" parTransId="{0F7C0D65-81A3-4C57-9B64-C695A3F116A2}" sibTransId="{C57F1C6C-5DC7-49BD-AD33-3C55889361AC}"/>
    <dgm:cxn modelId="{17DDFAFE-D638-B54C-905C-A43FFFC51D30}" type="presOf" srcId="{62B6EC81-B1E8-4343-907E-FE6D5F5968CF}" destId="{EB2EC81A-DF3B-C64C-A389-848DA2B4EF96}" srcOrd="0" destOrd="0" presId="urn:microsoft.com/office/officeart/2005/8/layout/vList2"/>
    <dgm:cxn modelId="{12ADC841-418B-C847-A745-9792564CF288}" type="presParOf" srcId="{FCBA9322-3A35-1A46-A88E-7931F350A68B}" destId="{9DD99F28-9F36-4D44-9936-FC0A5041BFF1}" srcOrd="0" destOrd="0" presId="urn:microsoft.com/office/officeart/2005/8/layout/vList2"/>
    <dgm:cxn modelId="{A84A8DD0-EBC3-A049-889F-3B32AB0B76E0}" type="presParOf" srcId="{FCBA9322-3A35-1A46-A88E-7931F350A68B}" destId="{8A0BE0AB-7F8D-0740-8A52-44F15E60D35A}" srcOrd="1" destOrd="0" presId="urn:microsoft.com/office/officeart/2005/8/layout/vList2"/>
    <dgm:cxn modelId="{C9BEC4DC-DAA4-544D-95DB-31E056A51E1B}" type="presParOf" srcId="{FCBA9322-3A35-1A46-A88E-7931F350A68B}" destId="{EB2EC81A-DF3B-C64C-A389-848DA2B4EF96}" srcOrd="2" destOrd="0" presId="urn:microsoft.com/office/officeart/2005/8/layout/vList2"/>
    <dgm:cxn modelId="{081EC4BD-9795-EA43-8120-7F442C78BA79}" type="presParOf" srcId="{FCBA9322-3A35-1A46-A88E-7931F350A68B}" destId="{427FEFC0-8D0E-0248-AF62-860C31D45777}" srcOrd="3" destOrd="0" presId="urn:microsoft.com/office/officeart/2005/8/layout/vList2"/>
    <dgm:cxn modelId="{86D06908-9DB0-5247-A0D3-D71B69EE4D7C}" type="presParOf" srcId="{FCBA9322-3A35-1A46-A88E-7931F350A68B}" destId="{D04FEBDC-0013-B649-9506-35BB90EF55CF}" srcOrd="4" destOrd="0" presId="urn:microsoft.com/office/officeart/2005/8/layout/vList2"/>
    <dgm:cxn modelId="{1BC1D3A4-3A8A-C742-9A55-E4D69A5B6C75}" type="presParOf" srcId="{FCBA9322-3A35-1A46-A88E-7931F350A68B}" destId="{7FDA6501-BC60-ED4F-9A52-A6010EBFD925}" srcOrd="5" destOrd="0" presId="urn:microsoft.com/office/officeart/2005/8/layout/vList2"/>
    <dgm:cxn modelId="{714400B5-415C-3047-8B86-B52553B93AF6}" type="presParOf" srcId="{FCBA9322-3A35-1A46-A88E-7931F350A68B}" destId="{54295D17-715F-F54B-87D0-C123629B4E02}" srcOrd="6" destOrd="0" presId="urn:microsoft.com/office/officeart/2005/8/layout/vList2"/>
    <dgm:cxn modelId="{FC31C74F-2949-FC4E-8C22-A8298491F671}" type="presParOf" srcId="{FCBA9322-3A35-1A46-A88E-7931F350A68B}" destId="{14A9B5D2-1601-9942-B54D-ADC068F30104}" srcOrd="7" destOrd="0" presId="urn:microsoft.com/office/officeart/2005/8/layout/vList2"/>
    <dgm:cxn modelId="{DD56549A-B121-7647-AF82-B47C709EAE91}" type="presParOf" srcId="{FCBA9322-3A35-1A46-A88E-7931F350A68B}" destId="{90B627FA-F0C5-8941-93FA-8AF47FF734A0}" srcOrd="8" destOrd="0" presId="urn:microsoft.com/office/officeart/2005/8/layout/vList2"/>
    <dgm:cxn modelId="{9E5A84A5-7429-DB45-A26F-A4EDA2E0B0A6}" type="presParOf" srcId="{FCBA9322-3A35-1A46-A88E-7931F350A68B}" destId="{38478824-CFAB-B24A-9CF4-F069A4B2DC74}" srcOrd="9" destOrd="0" presId="urn:microsoft.com/office/officeart/2005/8/layout/vList2"/>
    <dgm:cxn modelId="{F23D2FA0-8609-BB42-BA72-88C113015DA7}" type="presParOf" srcId="{FCBA9322-3A35-1A46-A88E-7931F350A68B}" destId="{E4F977E3-2F36-BA45-9812-CA5F36D5280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FB4AD-7FB0-4036-84E5-361BFA090D4A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7D381CF-67D6-475C-95A4-92BB0A07B559}">
      <dgm:prSet/>
      <dgm:spPr/>
      <dgm:t>
        <a:bodyPr/>
        <a:lstStyle/>
        <a:p>
          <a:r>
            <a:rPr lang="en-GB"/>
            <a:t>Politický konzultant je osoba (či jejíž firma) placená za poskytování poradenství či služeb pro jednu nebo více kampaní (národní či lokální úroveň) v jednom volební cyklu. Politický konzultant není zaměstnancem strany či zájmové skupiny (Medvic 2003). </a:t>
          </a:r>
          <a:endParaRPr lang="en-US"/>
        </a:p>
      </dgm:t>
    </dgm:pt>
    <dgm:pt modelId="{27A85607-DA60-4F14-B0E1-DD83154FA70B}" type="parTrans" cxnId="{D8365B47-C7FE-48E6-8999-BEC54FF8A4EC}">
      <dgm:prSet/>
      <dgm:spPr/>
      <dgm:t>
        <a:bodyPr/>
        <a:lstStyle/>
        <a:p>
          <a:endParaRPr lang="en-US"/>
        </a:p>
      </dgm:t>
    </dgm:pt>
    <dgm:pt modelId="{489CFA26-341D-4BD2-BD53-015D6936EE82}" type="sibTrans" cxnId="{D8365B47-C7FE-48E6-8999-BEC54FF8A4EC}">
      <dgm:prSet/>
      <dgm:spPr/>
      <dgm:t>
        <a:bodyPr/>
        <a:lstStyle/>
        <a:p>
          <a:endParaRPr lang="en-US"/>
        </a:p>
      </dgm:t>
    </dgm:pt>
    <dgm:pt modelId="{1AD7AE6D-2DDB-47DF-8A83-5C73A648255C}">
      <dgm:prSet/>
      <dgm:spPr/>
      <dgm:t>
        <a:bodyPr/>
        <a:lstStyle/>
        <a:p>
          <a:r>
            <a:rPr lang="en-GB"/>
            <a:t>Politické poradenství je profesionalizovaný obor, který poskytuje poradenství a služby kandidátům, kampaním a politickým výborům, včetně průzkumů veřejného mínění, tvorby médií a získávání finančních prostředků (Panagopoulos, 2006). Tito konzultanti jsou často považováni za malou a elitní skupinu profesionálů (Medvic, 1998). Role politického konzultanta zahrnuje také definování sdělení kandidáta a realizaci komunikačního procesu (Galicia, 2018).</a:t>
          </a:r>
          <a:endParaRPr lang="en-US"/>
        </a:p>
      </dgm:t>
    </dgm:pt>
    <dgm:pt modelId="{7FADDADD-90DF-4019-A5FF-821DBDFBFDB1}" type="parTrans" cxnId="{7277277B-D4FB-445F-A819-48D0D5413BE0}">
      <dgm:prSet/>
      <dgm:spPr/>
      <dgm:t>
        <a:bodyPr/>
        <a:lstStyle/>
        <a:p>
          <a:endParaRPr lang="en-US"/>
        </a:p>
      </dgm:t>
    </dgm:pt>
    <dgm:pt modelId="{D9A9D7D0-173D-4712-8A39-4576F328B1AE}" type="sibTrans" cxnId="{7277277B-D4FB-445F-A819-48D0D5413BE0}">
      <dgm:prSet/>
      <dgm:spPr/>
      <dgm:t>
        <a:bodyPr/>
        <a:lstStyle/>
        <a:p>
          <a:endParaRPr lang="en-US"/>
        </a:p>
      </dgm:t>
    </dgm:pt>
    <dgm:pt modelId="{D2BD644E-2A88-AA4A-8246-884C5D1D227F}" type="pres">
      <dgm:prSet presAssocID="{6E4FB4AD-7FB0-4036-84E5-361BFA090D4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C24285-FA1C-2B47-A219-47CDB7CCAB6B}" type="pres">
      <dgm:prSet presAssocID="{47D381CF-67D6-475C-95A4-92BB0A07B559}" presName="hierRoot1" presStyleCnt="0"/>
      <dgm:spPr/>
    </dgm:pt>
    <dgm:pt modelId="{13328B44-FAB1-EA42-9123-32EB0FF8DFFB}" type="pres">
      <dgm:prSet presAssocID="{47D381CF-67D6-475C-95A4-92BB0A07B559}" presName="composite" presStyleCnt="0"/>
      <dgm:spPr/>
    </dgm:pt>
    <dgm:pt modelId="{5F1B9D83-3A5D-6446-BECF-A5AFCA1E5861}" type="pres">
      <dgm:prSet presAssocID="{47D381CF-67D6-475C-95A4-92BB0A07B559}" presName="background" presStyleLbl="node0" presStyleIdx="0" presStyleCnt="2"/>
      <dgm:spPr/>
    </dgm:pt>
    <dgm:pt modelId="{192DDFEE-FC22-3E4D-91DF-54351A51392A}" type="pres">
      <dgm:prSet presAssocID="{47D381CF-67D6-475C-95A4-92BB0A07B559}" presName="text" presStyleLbl="fgAcc0" presStyleIdx="0" presStyleCnt="2">
        <dgm:presLayoutVars>
          <dgm:chPref val="3"/>
        </dgm:presLayoutVars>
      </dgm:prSet>
      <dgm:spPr/>
    </dgm:pt>
    <dgm:pt modelId="{B107723E-9589-4544-959F-0418C47BF4CA}" type="pres">
      <dgm:prSet presAssocID="{47D381CF-67D6-475C-95A4-92BB0A07B559}" presName="hierChild2" presStyleCnt="0"/>
      <dgm:spPr/>
    </dgm:pt>
    <dgm:pt modelId="{1C63ED6C-EC34-B24C-9C22-43D3919BE902}" type="pres">
      <dgm:prSet presAssocID="{1AD7AE6D-2DDB-47DF-8A83-5C73A648255C}" presName="hierRoot1" presStyleCnt="0"/>
      <dgm:spPr/>
    </dgm:pt>
    <dgm:pt modelId="{407FAEEF-5D35-DC4A-8D6C-F9F54C54C1D8}" type="pres">
      <dgm:prSet presAssocID="{1AD7AE6D-2DDB-47DF-8A83-5C73A648255C}" presName="composite" presStyleCnt="0"/>
      <dgm:spPr/>
    </dgm:pt>
    <dgm:pt modelId="{73EC6C6B-03D6-714A-9B8D-3E2B06845D2F}" type="pres">
      <dgm:prSet presAssocID="{1AD7AE6D-2DDB-47DF-8A83-5C73A648255C}" presName="background" presStyleLbl="node0" presStyleIdx="1" presStyleCnt="2"/>
      <dgm:spPr/>
    </dgm:pt>
    <dgm:pt modelId="{C495955E-9953-E640-9E7B-2DAD542769A8}" type="pres">
      <dgm:prSet presAssocID="{1AD7AE6D-2DDB-47DF-8A83-5C73A648255C}" presName="text" presStyleLbl="fgAcc0" presStyleIdx="1" presStyleCnt="2">
        <dgm:presLayoutVars>
          <dgm:chPref val="3"/>
        </dgm:presLayoutVars>
      </dgm:prSet>
      <dgm:spPr/>
    </dgm:pt>
    <dgm:pt modelId="{F75A510E-3699-CE41-B504-E073B0ACC889}" type="pres">
      <dgm:prSet presAssocID="{1AD7AE6D-2DDB-47DF-8A83-5C73A648255C}" presName="hierChild2" presStyleCnt="0"/>
      <dgm:spPr/>
    </dgm:pt>
  </dgm:ptLst>
  <dgm:cxnLst>
    <dgm:cxn modelId="{252CAC06-B35C-8E43-B965-10E5C58D654B}" type="presOf" srcId="{47D381CF-67D6-475C-95A4-92BB0A07B559}" destId="{192DDFEE-FC22-3E4D-91DF-54351A51392A}" srcOrd="0" destOrd="0" presId="urn:microsoft.com/office/officeart/2005/8/layout/hierarchy1"/>
    <dgm:cxn modelId="{D8365B47-C7FE-48E6-8999-BEC54FF8A4EC}" srcId="{6E4FB4AD-7FB0-4036-84E5-361BFA090D4A}" destId="{47D381CF-67D6-475C-95A4-92BB0A07B559}" srcOrd="0" destOrd="0" parTransId="{27A85607-DA60-4F14-B0E1-DD83154FA70B}" sibTransId="{489CFA26-341D-4BD2-BD53-015D6936EE82}"/>
    <dgm:cxn modelId="{3D97E552-BA09-5E4A-B1D1-774572BCEE4D}" type="presOf" srcId="{6E4FB4AD-7FB0-4036-84E5-361BFA090D4A}" destId="{D2BD644E-2A88-AA4A-8246-884C5D1D227F}" srcOrd="0" destOrd="0" presId="urn:microsoft.com/office/officeart/2005/8/layout/hierarchy1"/>
    <dgm:cxn modelId="{7277277B-D4FB-445F-A819-48D0D5413BE0}" srcId="{6E4FB4AD-7FB0-4036-84E5-361BFA090D4A}" destId="{1AD7AE6D-2DDB-47DF-8A83-5C73A648255C}" srcOrd="1" destOrd="0" parTransId="{7FADDADD-90DF-4019-A5FF-821DBDFBFDB1}" sibTransId="{D9A9D7D0-173D-4712-8A39-4576F328B1AE}"/>
    <dgm:cxn modelId="{700B60F6-3032-0641-AAFD-0C5F4E4A7056}" type="presOf" srcId="{1AD7AE6D-2DDB-47DF-8A83-5C73A648255C}" destId="{C495955E-9953-E640-9E7B-2DAD542769A8}" srcOrd="0" destOrd="0" presId="urn:microsoft.com/office/officeart/2005/8/layout/hierarchy1"/>
    <dgm:cxn modelId="{AED105F7-8CC9-FE46-BD03-082D3FBB4526}" type="presParOf" srcId="{D2BD644E-2A88-AA4A-8246-884C5D1D227F}" destId="{70C24285-FA1C-2B47-A219-47CDB7CCAB6B}" srcOrd="0" destOrd="0" presId="urn:microsoft.com/office/officeart/2005/8/layout/hierarchy1"/>
    <dgm:cxn modelId="{386F01E0-E3CC-E940-8FD2-82D4A31A9B8B}" type="presParOf" srcId="{70C24285-FA1C-2B47-A219-47CDB7CCAB6B}" destId="{13328B44-FAB1-EA42-9123-32EB0FF8DFFB}" srcOrd="0" destOrd="0" presId="urn:microsoft.com/office/officeart/2005/8/layout/hierarchy1"/>
    <dgm:cxn modelId="{FAA5FF26-8746-3349-BA93-961AD4F751F5}" type="presParOf" srcId="{13328B44-FAB1-EA42-9123-32EB0FF8DFFB}" destId="{5F1B9D83-3A5D-6446-BECF-A5AFCA1E5861}" srcOrd="0" destOrd="0" presId="urn:microsoft.com/office/officeart/2005/8/layout/hierarchy1"/>
    <dgm:cxn modelId="{4E69E7FA-3BCA-294E-94A3-8064D2690D43}" type="presParOf" srcId="{13328B44-FAB1-EA42-9123-32EB0FF8DFFB}" destId="{192DDFEE-FC22-3E4D-91DF-54351A51392A}" srcOrd="1" destOrd="0" presId="urn:microsoft.com/office/officeart/2005/8/layout/hierarchy1"/>
    <dgm:cxn modelId="{84BD96A5-14E6-9B4B-A104-97AD9D7199A0}" type="presParOf" srcId="{70C24285-FA1C-2B47-A219-47CDB7CCAB6B}" destId="{B107723E-9589-4544-959F-0418C47BF4CA}" srcOrd="1" destOrd="0" presId="urn:microsoft.com/office/officeart/2005/8/layout/hierarchy1"/>
    <dgm:cxn modelId="{60E417F6-79EA-FA4E-8D6B-BEE32BB04BF4}" type="presParOf" srcId="{D2BD644E-2A88-AA4A-8246-884C5D1D227F}" destId="{1C63ED6C-EC34-B24C-9C22-43D3919BE902}" srcOrd="1" destOrd="0" presId="urn:microsoft.com/office/officeart/2005/8/layout/hierarchy1"/>
    <dgm:cxn modelId="{17247A61-B39E-464D-B293-E8E1BBE2C4FB}" type="presParOf" srcId="{1C63ED6C-EC34-B24C-9C22-43D3919BE902}" destId="{407FAEEF-5D35-DC4A-8D6C-F9F54C54C1D8}" srcOrd="0" destOrd="0" presId="urn:microsoft.com/office/officeart/2005/8/layout/hierarchy1"/>
    <dgm:cxn modelId="{F9D6C474-D230-CA40-A461-5AC743DEC7E3}" type="presParOf" srcId="{407FAEEF-5D35-DC4A-8D6C-F9F54C54C1D8}" destId="{73EC6C6B-03D6-714A-9B8D-3E2B06845D2F}" srcOrd="0" destOrd="0" presId="urn:microsoft.com/office/officeart/2005/8/layout/hierarchy1"/>
    <dgm:cxn modelId="{73929CBB-633B-AD4D-9036-E4E481C91D07}" type="presParOf" srcId="{407FAEEF-5D35-DC4A-8D6C-F9F54C54C1D8}" destId="{C495955E-9953-E640-9E7B-2DAD542769A8}" srcOrd="1" destOrd="0" presId="urn:microsoft.com/office/officeart/2005/8/layout/hierarchy1"/>
    <dgm:cxn modelId="{BC931434-F755-AB4F-BFA2-99C0DC57BAB4}" type="presParOf" srcId="{1C63ED6C-EC34-B24C-9C22-43D3919BE902}" destId="{F75A510E-3699-CE41-B504-E073B0ACC88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464AAC-239F-824C-AE6B-335091AE6763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011396B2-3ED3-CC40-9823-0696CD5A01F9}">
      <dgm:prSet phldrT="[Text]"/>
      <dgm:spPr/>
      <dgm:t>
        <a:bodyPr/>
        <a:lstStyle/>
        <a:p>
          <a:r>
            <a:rPr lang="cs-CZ" dirty="0"/>
            <a:t>Analytika v kampani</a:t>
          </a:r>
        </a:p>
      </dgm:t>
    </dgm:pt>
    <dgm:pt modelId="{A982D0B0-CF3F-E344-AFAE-6C8052571685}" type="parTrans" cxnId="{C9730BE6-0E89-2C4E-A6F5-AF99B34A0537}">
      <dgm:prSet/>
      <dgm:spPr/>
      <dgm:t>
        <a:bodyPr/>
        <a:lstStyle/>
        <a:p>
          <a:endParaRPr lang="cs-CZ"/>
        </a:p>
      </dgm:t>
    </dgm:pt>
    <dgm:pt modelId="{6CC2BF6F-C899-EC42-8F48-B6F5AF58EEA5}" type="sibTrans" cxnId="{C9730BE6-0E89-2C4E-A6F5-AF99B34A0537}">
      <dgm:prSet/>
      <dgm:spPr/>
      <dgm:t>
        <a:bodyPr/>
        <a:lstStyle/>
        <a:p>
          <a:endParaRPr lang="cs-CZ"/>
        </a:p>
      </dgm:t>
    </dgm:pt>
    <dgm:pt modelId="{C64BD6E5-D226-3547-A656-2F95D529B7BD}">
      <dgm:prSet phldrT="[Text]"/>
      <dgm:spPr/>
      <dgm:t>
        <a:bodyPr/>
        <a:lstStyle/>
        <a:p>
          <a:r>
            <a:rPr lang="cs-CZ" dirty="0"/>
            <a:t>Stranická analytika </a:t>
          </a:r>
        </a:p>
      </dgm:t>
    </dgm:pt>
    <dgm:pt modelId="{427F0C15-5E2F-344A-8AF6-6B6EE69E43B7}" type="parTrans" cxnId="{86B43C6A-A2F9-B94A-8B70-079DF355ADF8}">
      <dgm:prSet/>
      <dgm:spPr/>
      <dgm:t>
        <a:bodyPr/>
        <a:lstStyle/>
        <a:p>
          <a:endParaRPr lang="cs-CZ"/>
        </a:p>
      </dgm:t>
    </dgm:pt>
    <dgm:pt modelId="{AA5882C7-7114-8D42-97D0-96CD57CCF071}" type="sibTrans" cxnId="{86B43C6A-A2F9-B94A-8B70-079DF355ADF8}">
      <dgm:prSet/>
      <dgm:spPr/>
      <dgm:t>
        <a:bodyPr/>
        <a:lstStyle/>
        <a:p>
          <a:endParaRPr lang="cs-CZ"/>
        </a:p>
      </dgm:t>
    </dgm:pt>
    <dgm:pt modelId="{44FDDF41-9B89-7546-BDC9-60A726F63AC5}">
      <dgm:prSet phldrT="[Text]"/>
      <dgm:spPr/>
      <dgm:t>
        <a:bodyPr/>
        <a:lstStyle/>
        <a:p>
          <a:r>
            <a:rPr lang="cs-CZ" dirty="0"/>
            <a:t>Vládní činnost </a:t>
          </a:r>
        </a:p>
      </dgm:t>
    </dgm:pt>
    <dgm:pt modelId="{872CBB0C-39BB-704C-838D-6C8966AF67ED}" type="parTrans" cxnId="{71CB69CA-BDD7-354E-AC99-A1223254F806}">
      <dgm:prSet/>
      <dgm:spPr/>
      <dgm:t>
        <a:bodyPr/>
        <a:lstStyle/>
        <a:p>
          <a:endParaRPr lang="cs-CZ"/>
        </a:p>
      </dgm:t>
    </dgm:pt>
    <dgm:pt modelId="{E3C2A32A-910A-6D48-8EDA-3F618420BCD9}" type="sibTrans" cxnId="{71CB69CA-BDD7-354E-AC99-A1223254F806}">
      <dgm:prSet/>
      <dgm:spPr/>
      <dgm:t>
        <a:bodyPr/>
        <a:lstStyle/>
        <a:p>
          <a:endParaRPr lang="cs-CZ"/>
        </a:p>
      </dgm:t>
    </dgm:pt>
    <dgm:pt modelId="{E415C678-6DE6-204A-87E1-E41AB4B5FCDA}">
      <dgm:prSet phldrT="[Text]"/>
      <dgm:spPr/>
      <dgm:t>
        <a:bodyPr/>
        <a:lstStyle/>
        <a:p>
          <a:r>
            <a:rPr lang="cs-CZ" dirty="0"/>
            <a:t>Práce v opozici</a:t>
          </a:r>
        </a:p>
      </dgm:t>
    </dgm:pt>
    <dgm:pt modelId="{48B92B20-B034-E540-8DCB-BDA6F4C58C4B}" type="parTrans" cxnId="{61EE2254-767F-5F4F-A389-05E5AC622935}">
      <dgm:prSet/>
      <dgm:spPr/>
      <dgm:t>
        <a:bodyPr/>
        <a:lstStyle/>
        <a:p>
          <a:endParaRPr lang="cs-CZ"/>
        </a:p>
      </dgm:t>
    </dgm:pt>
    <dgm:pt modelId="{C69479DB-DD81-6847-8C12-94FA27A546B3}" type="sibTrans" cxnId="{61EE2254-767F-5F4F-A389-05E5AC622935}">
      <dgm:prSet/>
      <dgm:spPr/>
      <dgm:t>
        <a:bodyPr/>
        <a:lstStyle/>
        <a:p>
          <a:endParaRPr lang="cs-CZ"/>
        </a:p>
      </dgm:t>
    </dgm:pt>
    <dgm:pt modelId="{3C7C347C-C37E-DE41-AF92-C71FB38BE61C}">
      <dgm:prSet phldrT="[Text]"/>
      <dgm:spPr/>
      <dgm:t>
        <a:bodyPr/>
        <a:lstStyle/>
        <a:p>
          <a:r>
            <a:rPr lang="cs-CZ" dirty="0"/>
            <a:t>Práce v Poslanecké sněmovně </a:t>
          </a:r>
        </a:p>
      </dgm:t>
    </dgm:pt>
    <dgm:pt modelId="{6084104A-0A05-D44E-89F1-DCD2FFDC81F7}" type="parTrans" cxnId="{90D4E348-1230-7D43-AAA6-4E3CD4AFA96F}">
      <dgm:prSet/>
      <dgm:spPr/>
      <dgm:t>
        <a:bodyPr/>
        <a:lstStyle/>
        <a:p>
          <a:endParaRPr lang="cs-CZ"/>
        </a:p>
      </dgm:t>
    </dgm:pt>
    <dgm:pt modelId="{A5D79723-7DC3-AB4A-A950-DB2B46266469}" type="sibTrans" cxnId="{90D4E348-1230-7D43-AAA6-4E3CD4AFA96F}">
      <dgm:prSet/>
      <dgm:spPr/>
      <dgm:t>
        <a:bodyPr/>
        <a:lstStyle/>
        <a:p>
          <a:endParaRPr lang="cs-CZ"/>
        </a:p>
      </dgm:t>
    </dgm:pt>
    <dgm:pt modelId="{F5B34A75-6B7B-0D41-8E6F-3D6A85CB2723}" type="pres">
      <dgm:prSet presAssocID="{C0464AAC-239F-824C-AE6B-335091AE6763}" presName="vert0" presStyleCnt="0">
        <dgm:presLayoutVars>
          <dgm:dir/>
          <dgm:animOne val="branch"/>
          <dgm:animLvl val="lvl"/>
        </dgm:presLayoutVars>
      </dgm:prSet>
      <dgm:spPr/>
    </dgm:pt>
    <dgm:pt modelId="{43BF18A2-C29F-6E42-8137-5C71CA20E647}" type="pres">
      <dgm:prSet presAssocID="{011396B2-3ED3-CC40-9823-0696CD5A01F9}" presName="thickLine" presStyleLbl="alignNode1" presStyleIdx="0" presStyleCnt="5"/>
      <dgm:spPr/>
    </dgm:pt>
    <dgm:pt modelId="{04E515B6-9B5D-B842-AF01-11314881A80C}" type="pres">
      <dgm:prSet presAssocID="{011396B2-3ED3-CC40-9823-0696CD5A01F9}" presName="horz1" presStyleCnt="0"/>
      <dgm:spPr/>
    </dgm:pt>
    <dgm:pt modelId="{F6A6D0F5-D3A7-F147-9856-E94CC7088782}" type="pres">
      <dgm:prSet presAssocID="{011396B2-3ED3-CC40-9823-0696CD5A01F9}" presName="tx1" presStyleLbl="revTx" presStyleIdx="0" presStyleCnt="5"/>
      <dgm:spPr/>
    </dgm:pt>
    <dgm:pt modelId="{13C48E07-B1B9-BB4A-A0BB-5C994DC5CE56}" type="pres">
      <dgm:prSet presAssocID="{011396B2-3ED3-CC40-9823-0696CD5A01F9}" presName="vert1" presStyleCnt="0"/>
      <dgm:spPr/>
    </dgm:pt>
    <dgm:pt modelId="{E06823C1-0937-594B-93BD-848301E1F69B}" type="pres">
      <dgm:prSet presAssocID="{C64BD6E5-D226-3547-A656-2F95D529B7BD}" presName="thickLine" presStyleLbl="alignNode1" presStyleIdx="1" presStyleCnt="5"/>
      <dgm:spPr/>
    </dgm:pt>
    <dgm:pt modelId="{8A2EB0D7-7548-8F4D-A3E3-4AD28399A9F9}" type="pres">
      <dgm:prSet presAssocID="{C64BD6E5-D226-3547-A656-2F95D529B7BD}" presName="horz1" presStyleCnt="0"/>
      <dgm:spPr/>
    </dgm:pt>
    <dgm:pt modelId="{1436C439-20ED-9347-9864-820643411147}" type="pres">
      <dgm:prSet presAssocID="{C64BD6E5-D226-3547-A656-2F95D529B7BD}" presName="tx1" presStyleLbl="revTx" presStyleIdx="1" presStyleCnt="5"/>
      <dgm:spPr/>
    </dgm:pt>
    <dgm:pt modelId="{5CB2A689-7BBF-5E49-B051-4AFE080291FB}" type="pres">
      <dgm:prSet presAssocID="{C64BD6E5-D226-3547-A656-2F95D529B7BD}" presName="vert1" presStyleCnt="0"/>
      <dgm:spPr/>
    </dgm:pt>
    <dgm:pt modelId="{E5FA520A-999D-0F44-AAF6-43F4E105DF88}" type="pres">
      <dgm:prSet presAssocID="{44FDDF41-9B89-7546-BDC9-60A726F63AC5}" presName="thickLine" presStyleLbl="alignNode1" presStyleIdx="2" presStyleCnt="5"/>
      <dgm:spPr/>
    </dgm:pt>
    <dgm:pt modelId="{3AFD943A-FF26-1D42-AF10-CFEAB4CC7093}" type="pres">
      <dgm:prSet presAssocID="{44FDDF41-9B89-7546-BDC9-60A726F63AC5}" presName="horz1" presStyleCnt="0"/>
      <dgm:spPr/>
    </dgm:pt>
    <dgm:pt modelId="{AA4304B8-9F77-3E4B-8653-0321FB2A896D}" type="pres">
      <dgm:prSet presAssocID="{44FDDF41-9B89-7546-BDC9-60A726F63AC5}" presName="tx1" presStyleLbl="revTx" presStyleIdx="2" presStyleCnt="5"/>
      <dgm:spPr/>
    </dgm:pt>
    <dgm:pt modelId="{B4D69C19-E27A-0344-9715-E13477D4F6AF}" type="pres">
      <dgm:prSet presAssocID="{44FDDF41-9B89-7546-BDC9-60A726F63AC5}" presName="vert1" presStyleCnt="0"/>
      <dgm:spPr/>
    </dgm:pt>
    <dgm:pt modelId="{6059E2FE-E0B3-FB4F-AE34-3874EC6EAEB2}" type="pres">
      <dgm:prSet presAssocID="{E415C678-6DE6-204A-87E1-E41AB4B5FCDA}" presName="thickLine" presStyleLbl="alignNode1" presStyleIdx="3" presStyleCnt="5"/>
      <dgm:spPr/>
    </dgm:pt>
    <dgm:pt modelId="{14CB1D22-CE49-4D49-8596-873EFB1B6B45}" type="pres">
      <dgm:prSet presAssocID="{E415C678-6DE6-204A-87E1-E41AB4B5FCDA}" presName="horz1" presStyleCnt="0"/>
      <dgm:spPr/>
    </dgm:pt>
    <dgm:pt modelId="{E5B8F2C9-485B-534C-85C6-62F07DF94459}" type="pres">
      <dgm:prSet presAssocID="{E415C678-6DE6-204A-87E1-E41AB4B5FCDA}" presName="tx1" presStyleLbl="revTx" presStyleIdx="3" presStyleCnt="5"/>
      <dgm:spPr/>
    </dgm:pt>
    <dgm:pt modelId="{E9D0BA4A-FA8E-B340-A8FB-ACA8802D530D}" type="pres">
      <dgm:prSet presAssocID="{E415C678-6DE6-204A-87E1-E41AB4B5FCDA}" presName="vert1" presStyleCnt="0"/>
      <dgm:spPr/>
    </dgm:pt>
    <dgm:pt modelId="{ACC0F682-DE94-BE45-82D6-8814D272DAB3}" type="pres">
      <dgm:prSet presAssocID="{3C7C347C-C37E-DE41-AF92-C71FB38BE61C}" presName="thickLine" presStyleLbl="alignNode1" presStyleIdx="4" presStyleCnt="5"/>
      <dgm:spPr/>
    </dgm:pt>
    <dgm:pt modelId="{7B12E725-D8E5-2D42-B275-B1E9444E2947}" type="pres">
      <dgm:prSet presAssocID="{3C7C347C-C37E-DE41-AF92-C71FB38BE61C}" presName="horz1" presStyleCnt="0"/>
      <dgm:spPr/>
    </dgm:pt>
    <dgm:pt modelId="{9FA203D0-51FF-3C46-AB49-B2EB37D6191F}" type="pres">
      <dgm:prSet presAssocID="{3C7C347C-C37E-DE41-AF92-C71FB38BE61C}" presName="tx1" presStyleLbl="revTx" presStyleIdx="4" presStyleCnt="5"/>
      <dgm:spPr/>
    </dgm:pt>
    <dgm:pt modelId="{61EEF0C9-F99A-3F4F-B1A2-E2C1FE883FED}" type="pres">
      <dgm:prSet presAssocID="{3C7C347C-C37E-DE41-AF92-C71FB38BE61C}" presName="vert1" presStyleCnt="0"/>
      <dgm:spPr/>
    </dgm:pt>
  </dgm:ptLst>
  <dgm:cxnLst>
    <dgm:cxn modelId="{90D4E348-1230-7D43-AAA6-4E3CD4AFA96F}" srcId="{C0464AAC-239F-824C-AE6B-335091AE6763}" destId="{3C7C347C-C37E-DE41-AF92-C71FB38BE61C}" srcOrd="4" destOrd="0" parTransId="{6084104A-0A05-D44E-89F1-DCD2FFDC81F7}" sibTransId="{A5D79723-7DC3-AB4A-A950-DB2B46266469}"/>
    <dgm:cxn modelId="{61EE2254-767F-5F4F-A389-05E5AC622935}" srcId="{C0464AAC-239F-824C-AE6B-335091AE6763}" destId="{E415C678-6DE6-204A-87E1-E41AB4B5FCDA}" srcOrd="3" destOrd="0" parTransId="{48B92B20-B034-E540-8DCB-BDA6F4C58C4B}" sibTransId="{C69479DB-DD81-6847-8C12-94FA27A546B3}"/>
    <dgm:cxn modelId="{86B43C6A-A2F9-B94A-8B70-079DF355ADF8}" srcId="{C0464AAC-239F-824C-AE6B-335091AE6763}" destId="{C64BD6E5-D226-3547-A656-2F95D529B7BD}" srcOrd="1" destOrd="0" parTransId="{427F0C15-5E2F-344A-8AF6-6B6EE69E43B7}" sibTransId="{AA5882C7-7114-8D42-97D0-96CD57CCF071}"/>
    <dgm:cxn modelId="{7D3E087F-9867-C048-8ED8-C81F8E069A8E}" type="presOf" srcId="{C0464AAC-239F-824C-AE6B-335091AE6763}" destId="{F5B34A75-6B7B-0D41-8E6F-3D6A85CB2723}" srcOrd="0" destOrd="0" presId="urn:microsoft.com/office/officeart/2008/layout/LinedList"/>
    <dgm:cxn modelId="{B7EBDC7F-BEC3-2B49-B8DD-0C6021877B7F}" type="presOf" srcId="{44FDDF41-9B89-7546-BDC9-60A726F63AC5}" destId="{AA4304B8-9F77-3E4B-8653-0321FB2A896D}" srcOrd="0" destOrd="0" presId="urn:microsoft.com/office/officeart/2008/layout/LinedList"/>
    <dgm:cxn modelId="{47FB5790-CF3C-B141-B899-94D2C4D6E034}" type="presOf" srcId="{3C7C347C-C37E-DE41-AF92-C71FB38BE61C}" destId="{9FA203D0-51FF-3C46-AB49-B2EB37D6191F}" srcOrd="0" destOrd="0" presId="urn:microsoft.com/office/officeart/2008/layout/LinedList"/>
    <dgm:cxn modelId="{5C4248C8-8654-AA4F-8781-7071B76508C2}" type="presOf" srcId="{C64BD6E5-D226-3547-A656-2F95D529B7BD}" destId="{1436C439-20ED-9347-9864-820643411147}" srcOrd="0" destOrd="0" presId="urn:microsoft.com/office/officeart/2008/layout/LinedList"/>
    <dgm:cxn modelId="{71CB69CA-BDD7-354E-AC99-A1223254F806}" srcId="{C0464AAC-239F-824C-AE6B-335091AE6763}" destId="{44FDDF41-9B89-7546-BDC9-60A726F63AC5}" srcOrd="2" destOrd="0" parTransId="{872CBB0C-39BB-704C-838D-6C8966AF67ED}" sibTransId="{E3C2A32A-910A-6D48-8EDA-3F618420BCD9}"/>
    <dgm:cxn modelId="{F828F7CA-A6B7-C54B-8EDC-41E76D17204C}" type="presOf" srcId="{011396B2-3ED3-CC40-9823-0696CD5A01F9}" destId="{F6A6D0F5-D3A7-F147-9856-E94CC7088782}" srcOrd="0" destOrd="0" presId="urn:microsoft.com/office/officeart/2008/layout/LinedList"/>
    <dgm:cxn modelId="{85FDABD2-F47A-244B-95B8-E6FB885A09B1}" type="presOf" srcId="{E415C678-6DE6-204A-87E1-E41AB4B5FCDA}" destId="{E5B8F2C9-485B-534C-85C6-62F07DF94459}" srcOrd="0" destOrd="0" presId="urn:microsoft.com/office/officeart/2008/layout/LinedList"/>
    <dgm:cxn modelId="{C9730BE6-0E89-2C4E-A6F5-AF99B34A0537}" srcId="{C0464AAC-239F-824C-AE6B-335091AE6763}" destId="{011396B2-3ED3-CC40-9823-0696CD5A01F9}" srcOrd="0" destOrd="0" parTransId="{A982D0B0-CF3F-E344-AFAE-6C8052571685}" sibTransId="{6CC2BF6F-C899-EC42-8F48-B6F5AF58EEA5}"/>
    <dgm:cxn modelId="{12844860-F73F-FC43-9EB9-44A92A55E9C5}" type="presParOf" srcId="{F5B34A75-6B7B-0D41-8E6F-3D6A85CB2723}" destId="{43BF18A2-C29F-6E42-8137-5C71CA20E647}" srcOrd="0" destOrd="0" presId="urn:microsoft.com/office/officeart/2008/layout/LinedList"/>
    <dgm:cxn modelId="{002C7F45-9F5D-1B42-8175-C073107CF649}" type="presParOf" srcId="{F5B34A75-6B7B-0D41-8E6F-3D6A85CB2723}" destId="{04E515B6-9B5D-B842-AF01-11314881A80C}" srcOrd="1" destOrd="0" presId="urn:microsoft.com/office/officeart/2008/layout/LinedList"/>
    <dgm:cxn modelId="{978157ED-10F8-5245-9486-36C11712B8B7}" type="presParOf" srcId="{04E515B6-9B5D-B842-AF01-11314881A80C}" destId="{F6A6D0F5-D3A7-F147-9856-E94CC7088782}" srcOrd="0" destOrd="0" presId="urn:microsoft.com/office/officeart/2008/layout/LinedList"/>
    <dgm:cxn modelId="{8B898257-9DFF-5948-813A-6233251F869A}" type="presParOf" srcId="{04E515B6-9B5D-B842-AF01-11314881A80C}" destId="{13C48E07-B1B9-BB4A-A0BB-5C994DC5CE56}" srcOrd="1" destOrd="0" presId="urn:microsoft.com/office/officeart/2008/layout/LinedList"/>
    <dgm:cxn modelId="{F6AA3962-7478-CD42-8745-2CE54DD8D292}" type="presParOf" srcId="{F5B34A75-6B7B-0D41-8E6F-3D6A85CB2723}" destId="{E06823C1-0937-594B-93BD-848301E1F69B}" srcOrd="2" destOrd="0" presId="urn:microsoft.com/office/officeart/2008/layout/LinedList"/>
    <dgm:cxn modelId="{A0DD202B-6DB1-1F47-B3BC-ACF08F6E1FA2}" type="presParOf" srcId="{F5B34A75-6B7B-0D41-8E6F-3D6A85CB2723}" destId="{8A2EB0D7-7548-8F4D-A3E3-4AD28399A9F9}" srcOrd="3" destOrd="0" presId="urn:microsoft.com/office/officeart/2008/layout/LinedList"/>
    <dgm:cxn modelId="{8C80B8E9-0864-A646-8FD8-CE8357901535}" type="presParOf" srcId="{8A2EB0D7-7548-8F4D-A3E3-4AD28399A9F9}" destId="{1436C439-20ED-9347-9864-820643411147}" srcOrd="0" destOrd="0" presId="urn:microsoft.com/office/officeart/2008/layout/LinedList"/>
    <dgm:cxn modelId="{804E28C3-3891-1244-B3CC-D8987B311F22}" type="presParOf" srcId="{8A2EB0D7-7548-8F4D-A3E3-4AD28399A9F9}" destId="{5CB2A689-7BBF-5E49-B051-4AFE080291FB}" srcOrd="1" destOrd="0" presId="urn:microsoft.com/office/officeart/2008/layout/LinedList"/>
    <dgm:cxn modelId="{3A411F39-7FDC-E148-80E6-D251C41BE731}" type="presParOf" srcId="{F5B34A75-6B7B-0D41-8E6F-3D6A85CB2723}" destId="{E5FA520A-999D-0F44-AAF6-43F4E105DF88}" srcOrd="4" destOrd="0" presId="urn:microsoft.com/office/officeart/2008/layout/LinedList"/>
    <dgm:cxn modelId="{37262F56-1267-E044-9DE0-7EE7234698EC}" type="presParOf" srcId="{F5B34A75-6B7B-0D41-8E6F-3D6A85CB2723}" destId="{3AFD943A-FF26-1D42-AF10-CFEAB4CC7093}" srcOrd="5" destOrd="0" presId="urn:microsoft.com/office/officeart/2008/layout/LinedList"/>
    <dgm:cxn modelId="{2C1C1CEC-6093-C746-9068-F19B8C217A1A}" type="presParOf" srcId="{3AFD943A-FF26-1D42-AF10-CFEAB4CC7093}" destId="{AA4304B8-9F77-3E4B-8653-0321FB2A896D}" srcOrd="0" destOrd="0" presId="urn:microsoft.com/office/officeart/2008/layout/LinedList"/>
    <dgm:cxn modelId="{D9E3FE48-E418-8147-9A3E-53AC3F661E73}" type="presParOf" srcId="{3AFD943A-FF26-1D42-AF10-CFEAB4CC7093}" destId="{B4D69C19-E27A-0344-9715-E13477D4F6AF}" srcOrd="1" destOrd="0" presId="urn:microsoft.com/office/officeart/2008/layout/LinedList"/>
    <dgm:cxn modelId="{5DC844B0-E70C-694E-BDB8-A407B7BE0B91}" type="presParOf" srcId="{F5B34A75-6B7B-0D41-8E6F-3D6A85CB2723}" destId="{6059E2FE-E0B3-FB4F-AE34-3874EC6EAEB2}" srcOrd="6" destOrd="0" presId="urn:microsoft.com/office/officeart/2008/layout/LinedList"/>
    <dgm:cxn modelId="{4DDF0DA7-9F02-C249-B495-32C852B8164D}" type="presParOf" srcId="{F5B34A75-6B7B-0D41-8E6F-3D6A85CB2723}" destId="{14CB1D22-CE49-4D49-8596-873EFB1B6B45}" srcOrd="7" destOrd="0" presId="urn:microsoft.com/office/officeart/2008/layout/LinedList"/>
    <dgm:cxn modelId="{0ACDD25D-D12E-2348-B814-8F215FCFF16F}" type="presParOf" srcId="{14CB1D22-CE49-4D49-8596-873EFB1B6B45}" destId="{E5B8F2C9-485B-534C-85C6-62F07DF94459}" srcOrd="0" destOrd="0" presId="urn:microsoft.com/office/officeart/2008/layout/LinedList"/>
    <dgm:cxn modelId="{02224022-9E2E-9E46-B91A-0D1F059C2605}" type="presParOf" srcId="{14CB1D22-CE49-4D49-8596-873EFB1B6B45}" destId="{E9D0BA4A-FA8E-B340-A8FB-ACA8802D530D}" srcOrd="1" destOrd="0" presId="urn:microsoft.com/office/officeart/2008/layout/LinedList"/>
    <dgm:cxn modelId="{425851D6-F5CF-D048-A9FC-485E98905B60}" type="presParOf" srcId="{F5B34A75-6B7B-0D41-8E6F-3D6A85CB2723}" destId="{ACC0F682-DE94-BE45-82D6-8814D272DAB3}" srcOrd="8" destOrd="0" presId="urn:microsoft.com/office/officeart/2008/layout/LinedList"/>
    <dgm:cxn modelId="{B6643FD6-01F6-3243-8249-E353C7DB8236}" type="presParOf" srcId="{F5B34A75-6B7B-0D41-8E6F-3D6A85CB2723}" destId="{7B12E725-D8E5-2D42-B275-B1E9444E2947}" srcOrd="9" destOrd="0" presId="urn:microsoft.com/office/officeart/2008/layout/LinedList"/>
    <dgm:cxn modelId="{67EF3D7D-2EE8-0342-A654-319AC2087CA1}" type="presParOf" srcId="{7B12E725-D8E5-2D42-B275-B1E9444E2947}" destId="{9FA203D0-51FF-3C46-AB49-B2EB37D6191F}" srcOrd="0" destOrd="0" presId="urn:microsoft.com/office/officeart/2008/layout/LinedList"/>
    <dgm:cxn modelId="{E001D5E5-BF75-6946-826B-E8E82914187D}" type="presParOf" srcId="{7B12E725-D8E5-2D42-B275-B1E9444E2947}" destId="{61EEF0C9-F99A-3F4F-B1A2-E2C1FE883FE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16C2D9-1DEE-4B9C-BF88-0ED99DC9C48C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4580A0-7446-4221-A9D0-38FFA2A6C71C}">
      <dgm:prSet/>
      <dgm:spPr/>
      <dgm:t>
        <a:bodyPr/>
        <a:lstStyle/>
        <a:p>
          <a:r>
            <a:rPr lang="cs-CZ" dirty="0"/>
            <a:t>21. dubna </a:t>
          </a:r>
          <a:r>
            <a:rPr lang="cs-CZ" dirty="0" err="1"/>
            <a:t>deadline</a:t>
          </a:r>
          <a:r>
            <a:rPr lang="cs-CZ" dirty="0"/>
            <a:t> SWOT analýza MOODLE</a:t>
          </a:r>
          <a:endParaRPr lang="en-US" dirty="0"/>
        </a:p>
      </dgm:t>
    </dgm:pt>
    <dgm:pt modelId="{FE75482A-3120-4798-ABB6-B2F29535A582}" type="parTrans" cxnId="{EF6114AE-73C8-4DE9-BD58-5CDA51A95B9E}">
      <dgm:prSet/>
      <dgm:spPr/>
      <dgm:t>
        <a:bodyPr/>
        <a:lstStyle/>
        <a:p>
          <a:endParaRPr lang="en-US"/>
        </a:p>
      </dgm:t>
    </dgm:pt>
    <dgm:pt modelId="{722AB2C5-CA23-44B5-AAA1-7B03926A84CD}" type="sibTrans" cxnId="{EF6114AE-73C8-4DE9-BD58-5CDA51A95B9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4BA1068-CAF7-48E0-B7F3-3017D8634000}">
      <dgm:prSet/>
      <dgm:spPr/>
      <dgm:t>
        <a:bodyPr/>
        <a:lstStyle/>
        <a:p>
          <a:r>
            <a:rPr lang="en-GB" dirty="0"/>
            <a:t>1. a 8. </a:t>
          </a:r>
          <a:r>
            <a:rPr lang="en-GB" dirty="0" err="1"/>
            <a:t>května</a:t>
          </a:r>
          <a:r>
            <a:rPr lang="en-GB" dirty="0"/>
            <a:t> </a:t>
          </a:r>
          <a:r>
            <a:rPr lang="en-GB" dirty="0" err="1"/>
            <a:t>není</a:t>
          </a:r>
          <a:r>
            <a:rPr lang="en-GB" dirty="0"/>
            <a:t> </a:t>
          </a:r>
          <a:r>
            <a:rPr lang="en-GB" dirty="0" err="1"/>
            <a:t>výuka</a:t>
          </a:r>
          <a:endParaRPr lang="en-US" dirty="0"/>
        </a:p>
      </dgm:t>
    </dgm:pt>
    <dgm:pt modelId="{E38F8072-6EDB-4396-9F92-90D621065CB9}" type="parTrans" cxnId="{3B2A5075-D940-4B8F-A423-870C7746FC7F}">
      <dgm:prSet/>
      <dgm:spPr/>
      <dgm:t>
        <a:bodyPr/>
        <a:lstStyle/>
        <a:p>
          <a:endParaRPr lang="en-US"/>
        </a:p>
      </dgm:t>
    </dgm:pt>
    <dgm:pt modelId="{8E24297F-6F78-4C7B-B79F-2F2F146755D7}" type="sibTrans" cxnId="{3B2A5075-D940-4B8F-A423-870C7746FC7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5576757C-7143-4CEC-B63D-CB1CCF2EAD73}">
      <dgm:prSet/>
      <dgm:spPr/>
      <dgm:t>
        <a:bodyPr/>
        <a:lstStyle/>
        <a:p>
          <a:r>
            <a:rPr lang="en-GB" dirty="0"/>
            <a:t>8. </a:t>
          </a:r>
          <a:r>
            <a:rPr lang="en-GB" dirty="0" err="1"/>
            <a:t>května</a:t>
          </a:r>
          <a:r>
            <a:rPr lang="en-GB" dirty="0"/>
            <a:t> do </a:t>
          </a:r>
          <a:r>
            <a:rPr lang="en-GB" dirty="0" err="1"/>
            <a:t>půlnoci</a:t>
          </a:r>
          <a:r>
            <a:rPr lang="en-GB" dirty="0"/>
            <a:t> do Moodle </a:t>
          </a:r>
          <a:r>
            <a:rPr lang="en-GB" dirty="0" err="1"/>
            <a:t>nahrajte</a:t>
          </a:r>
          <a:r>
            <a:rPr lang="en-GB" dirty="0"/>
            <a:t> </a:t>
          </a:r>
          <a:r>
            <a:rPr lang="en-GB" dirty="0" err="1"/>
            <a:t>závěrečnou</a:t>
          </a:r>
          <a:r>
            <a:rPr lang="en-GB" dirty="0"/>
            <a:t> </a:t>
          </a:r>
          <a:r>
            <a:rPr lang="en-GB" dirty="0" err="1"/>
            <a:t>práci</a:t>
          </a:r>
          <a:endParaRPr lang="en-US" dirty="0"/>
        </a:p>
      </dgm:t>
    </dgm:pt>
    <dgm:pt modelId="{D8D079C1-4BC0-431F-9E41-46F35438A216}" type="parTrans" cxnId="{BF66FD67-2298-4222-99C0-87A9D9BA6F72}">
      <dgm:prSet/>
      <dgm:spPr/>
      <dgm:t>
        <a:bodyPr/>
        <a:lstStyle/>
        <a:p>
          <a:endParaRPr lang="en-US"/>
        </a:p>
      </dgm:t>
    </dgm:pt>
    <dgm:pt modelId="{43B67235-744A-4FE7-AC41-BB3C0D8D3EA5}" type="sibTrans" cxnId="{BF66FD67-2298-4222-99C0-87A9D9BA6F7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D05F451-F175-4367-9EBB-55B7852BFA62}">
      <dgm:prSet/>
      <dgm:spPr/>
      <dgm:t>
        <a:bodyPr/>
        <a:lstStyle/>
        <a:p>
          <a:r>
            <a:rPr lang="en-GB" dirty="0"/>
            <a:t>15. </a:t>
          </a:r>
          <a:r>
            <a:rPr lang="en-GB" dirty="0" err="1"/>
            <a:t>května</a:t>
          </a:r>
          <a:r>
            <a:rPr lang="en-GB" dirty="0"/>
            <a:t> 1. </a:t>
          </a:r>
          <a:r>
            <a:rPr lang="en-GB" dirty="0" err="1"/>
            <a:t>termín</a:t>
          </a:r>
          <a:r>
            <a:rPr lang="en-GB" dirty="0"/>
            <a:t> </a:t>
          </a:r>
          <a:r>
            <a:rPr lang="en-GB" dirty="0" err="1"/>
            <a:t>zkoušky</a:t>
          </a:r>
          <a:r>
            <a:rPr lang="en-GB" dirty="0"/>
            <a:t> (</a:t>
          </a:r>
          <a:r>
            <a:rPr lang="en-GB" dirty="0" err="1"/>
            <a:t>zapisujte</a:t>
          </a:r>
          <a:r>
            <a:rPr lang="en-GB" dirty="0"/>
            <a:t> se </a:t>
          </a:r>
          <a:r>
            <a:rPr lang="en-GB" dirty="0" err="1"/>
            <a:t>prosím</a:t>
          </a:r>
          <a:r>
            <a:rPr lang="en-GB" dirty="0"/>
            <a:t>, do </a:t>
          </a:r>
          <a:r>
            <a:rPr lang="en-GB" dirty="0" err="1"/>
            <a:t>is.cuni.cz</a:t>
          </a:r>
          <a:r>
            <a:rPr lang="en-GB" dirty="0"/>
            <a:t>)</a:t>
          </a:r>
          <a:endParaRPr lang="en-US" dirty="0"/>
        </a:p>
      </dgm:t>
    </dgm:pt>
    <dgm:pt modelId="{95A5E943-A857-4063-8B60-8C7167AFD303}" type="parTrans" cxnId="{F0295F88-56AA-48B8-87CC-1CF3AE263A39}">
      <dgm:prSet/>
      <dgm:spPr/>
      <dgm:t>
        <a:bodyPr/>
        <a:lstStyle/>
        <a:p>
          <a:endParaRPr lang="en-US"/>
        </a:p>
      </dgm:t>
    </dgm:pt>
    <dgm:pt modelId="{9D35704F-FB32-4E88-B94E-3611142BB03A}" type="sibTrans" cxnId="{F0295F88-56AA-48B8-87CC-1CF3AE263A39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A3C141B-2AD1-D342-9721-A49D973BCE42}">
      <dgm:prSet/>
      <dgm:spPr/>
      <dgm:t>
        <a:bodyPr/>
        <a:lstStyle/>
        <a:p>
          <a:r>
            <a:rPr lang="en-GB"/>
            <a:t>25. dubna – Anna Zemanová, debata o kampaních na sítích</a:t>
          </a:r>
          <a:endParaRPr lang="cs-CZ" dirty="0"/>
        </a:p>
      </dgm:t>
    </dgm:pt>
    <dgm:pt modelId="{69022B7D-7F39-D547-B572-718835571237}" type="parTrans" cxnId="{875BF6AA-4AC4-054D-841F-C774207C9DA6}">
      <dgm:prSet/>
      <dgm:spPr/>
    </dgm:pt>
    <dgm:pt modelId="{73B21AEE-38F1-A147-BC3D-65708F227D5E}" type="sibTrans" cxnId="{875BF6AA-4AC4-054D-841F-C774207C9DA6}">
      <dgm:prSet phldrT="5" phldr="0"/>
      <dgm:spPr/>
      <dgm:t>
        <a:bodyPr/>
        <a:lstStyle/>
        <a:p>
          <a:r>
            <a:rPr lang="cs-CZ"/>
            <a:t>5</a:t>
          </a:r>
        </a:p>
      </dgm:t>
    </dgm:pt>
    <dgm:pt modelId="{78E9965C-E8CF-7143-B52E-7F6AB87ED42F}" type="pres">
      <dgm:prSet presAssocID="{FA16C2D9-1DEE-4B9C-BF88-0ED99DC9C48C}" presName="Name0" presStyleCnt="0">
        <dgm:presLayoutVars>
          <dgm:animLvl val="lvl"/>
          <dgm:resizeHandles val="exact"/>
        </dgm:presLayoutVars>
      </dgm:prSet>
      <dgm:spPr/>
    </dgm:pt>
    <dgm:pt modelId="{8A7BC5A0-7E3B-4341-8301-73D01FCCDE5B}" type="pres">
      <dgm:prSet presAssocID="{6D4580A0-7446-4221-A9D0-38FFA2A6C71C}" presName="compositeNode" presStyleCnt="0">
        <dgm:presLayoutVars>
          <dgm:bulletEnabled val="1"/>
        </dgm:presLayoutVars>
      </dgm:prSet>
      <dgm:spPr/>
    </dgm:pt>
    <dgm:pt modelId="{41AC6CD0-FB75-9C4E-885F-B7FA8AF55B9C}" type="pres">
      <dgm:prSet presAssocID="{6D4580A0-7446-4221-A9D0-38FFA2A6C71C}" presName="bgRect" presStyleLbl="bgAccFollowNode1" presStyleIdx="0" presStyleCnt="5"/>
      <dgm:spPr/>
    </dgm:pt>
    <dgm:pt modelId="{F57DF7F3-E39A-0F4D-8F09-071B052DA0C8}" type="pres">
      <dgm:prSet presAssocID="{722AB2C5-CA23-44B5-AAA1-7B03926A84CD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3A02A6D8-92BD-8C4A-BC14-25C69CFEAF8E}" type="pres">
      <dgm:prSet presAssocID="{6D4580A0-7446-4221-A9D0-38FFA2A6C71C}" presName="bottomLine" presStyleLbl="alignNode1" presStyleIdx="1" presStyleCnt="10">
        <dgm:presLayoutVars/>
      </dgm:prSet>
      <dgm:spPr/>
    </dgm:pt>
    <dgm:pt modelId="{E2FBA9A3-95C7-4849-BF96-CC1AAE04D2D0}" type="pres">
      <dgm:prSet presAssocID="{6D4580A0-7446-4221-A9D0-38FFA2A6C71C}" presName="nodeText" presStyleLbl="bgAccFollowNode1" presStyleIdx="0" presStyleCnt="5">
        <dgm:presLayoutVars>
          <dgm:bulletEnabled val="1"/>
        </dgm:presLayoutVars>
      </dgm:prSet>
      <dgm:spPr/>
    </dgm:pt>
    <dgm:pt modelId="{7ACE9A7A-851B-8949-837A-0E9455E94348}" type="pres">
      <dgm:prSet presAssocID="{722AB2C5-CA23-44B5-AAA1-7B03926A84CD}" presName="sibTrans" presStyleCnt="0"/>
      <dgm:spPr/>
    </dgm:pt>
    <dgm:pt modelId="{AC63B353-FB25-3F41-839A-95267E41AB12}" type="pres">
      <dgm:prSet presAssocID="{A4BA1068-CAF7-48E0-B7F3-3017D8634000}" presName="compositeNode" presStyleCnt="0">
        <dgm:presLayoutVars>
          <dgm:bulletEnabled val="1"/>
        </dgm:presLayoutVars>
      </dgm:prSet>
      <dgm:spPr/>
    </dgm:pt>
    <dgm:pt modelId="{D8CE686E-8349-AB43-904D-5B7F39598E9D}" type="pres">
      <dgm:prSet presAssocID="{A4BA1068-CAF7-48E0-B7F3-3017D8634000}" presName="bgRect" presStyleLbl="bgAccFollowNode1" presStyleIdx="1" presStyleCnt="5"/>
      <dgm:spPr/>
    </dgm:pt>
    <dgm:pt modelId="{4FFAD92E-B252-2147-8575-DDA7820E4537}" type="pres">
      <dgm:prSet presAssocID="{8E24297F-6F78-4C7B-B79F-2F2F146755D7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380ADADA-BCF4-D64C-ADF4-89F15045DCB3}" type="pres">
      <dgm:prSet presAssocID="{A4BA1068-CAF7-48E0-B7F3-3017D8634000}" presName="bottomLine" presStyleLbl="alignNode1" presStyleIdx="3" presStyleCnt="10">
        <dgm:presLayoutVars/>
      </dgm:prSet>
      <dgm:spPr/>
    </dgm:pt>
    <dgm:pt modelId="{84D1EC1C-FC66-0E4E-A133-1F18D9EA20E7}" type="pres">
      <dgm:prSet presAssocID="{A4BA1068-CAF7-48E0-B7F3-3017D8634000}" presName="nodeText" presStyleLbl="bgAccFollowNode1" presStyleIdx="1" presStyleCnt="5">
        <dgm:presLayoutVars>
          <dgm:bulletEnabled val="1"/>
        </dgm:presLayoutVars>
      </dgm:prSet>
      <dgm:spPr/>
    </dgm:pt>
    <dgm:pt modelId="{38561BA2-87FC-E04C-8560-9F7F26801740}" type="pres">
      <dgm:prSet presAssocID="{8E24297F-6F78-4C7B-B79F-2F2F146755D7}" presName="sibTrans" presStyleCnt="0"/>
      <dgm:spPr/>
    </dgm:pt>
    <dgm:pt modelId="{9809C138-8395-9F42-A895-2B1768AC6DA4}" type="pres">
      <dgm:prSet presAssocID="{5576757C-7143-4CEC-B63D-CB1CCF2EAD73}" presName="compositeNode" presStyleCnt="0">
        <dgm:presLayoutVars>
          <dgm:bulletEnabled val="1"/>
        </dgm:presLayoutVars>
      </dgm:prSet>
      <dgm:spPr/>
    </dgm:pt>
    <dgm:pt modelId="{DBA95DAB-BA60-2D4B-AA58-D958F7606C58}" type="pres">
      <dgm:prSet presAssocID="{5576757C-7143-4CEC-B63D-CB1CCF2EAD73}" presName="bgRect" presStyleLbl="bgAccFollowNode1" presStyleIdx="2" presStyleCnt="5"/>
      <dgm:spPr/>
    </dgm:pt>
    <dgm:pt modelId="{6A00F086-35E0-B64E-8CAA-57A235E6FCB8}" type="pres">
      <dgm:prSet presAssocID="{43B67235-744A-4FE7-AC41-BB3C0D8D3EA5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E6D8FB18-170A-8349-8A5C-E417C1445B81}" type="pres">
      <dgm:prSet presAssocID="{5576757C-7143-4CEC-B63D-CB1CCF2EAD73}" presName="bottomLine" presStyleLbl="alignNode1" presStyleIdx="5" presStyleCnt="10">
        <dgm:presLayoutVars/>
      </dgm:prSet>
      <dgm:spPr/>
    </dgm:pt>
    <dgm:pt modelId="{BC45D4D3-A549-A84B-B44A-FD39EB306516}" type="pres">
      <dgm:prSet presAssocID="{5576757C-7143-4CEC-B63D-CB1CCF2EAD73}" presName="nodeText" presStyleLbl="bgAccFollowNode1" presStyleIdx="2" presStyleCnt="5">
        <dgm:presLayoutVars>
          <dgm:bulletEnabled val="1"/>
        </dgm:presLayoutVars>
      </dgm:prSet>
      <dgm:spPr/>
    </dgm:pt>
    <dgm:pt modelId="{34B5CA8B-4D16-8647-A6DF-9B919A27F12F}" type="pres">
      <dgm:prSet presAssocID="{43B67235-744A-4FE7-AC41-BB3C0D8D3EA5}" presName="sibTrans" presStyleCnt="0"/>
      <dgm:spPr/>
    </dgm:pt>
    <dgm:pt modelId="{F6704848-55EF-A142-8827-5B147EE006D7}" type="pres">
      <dgm:prSet presAssocID="{ED05F451-F175-4367-9EBB-55B7852BFA62}" presName="compositeNode" presStyleCnt="0">
        <dgm:presLayoutVars>
          <dgm:bulletEnabled val="1"/>
        </dgm:presLayoutVars>
      </dgm:prSet>
      <dgm:spPr/>
    </dgm:pt>
    <dgm:pt modelId="{8B776BC4-5E85-D949-8A2F-E01A7E263369}" type="pres">
      <dgm:prSet presAssocID="{ED05F451-F175-4367-9EBB-55B7852BFA62}" presName="bgRect" presStyleLbl="bgAccFollowNode1" presStyleIdx="3" presStyleCnt="5"/>
      <dgm:spPr/>
    </dgm:pt>
    <dgm:pt modelId="{BCBC5514-FE85-FC41-888D-F77B8CF069A4}" type="pres">
      <dgm:prSet presAssocID="{9D35704F-FB32-4E88-B94E-3611142BB03A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40A1B40C-B0F4-F145-ABBD-63A763D1875A}" type="pres">
      <dgm:prSet presAssocID="{ED05F451-F175-4367-9EBB-55B7852BFA62}" presName="bottomLine" presStyleLbl="alignNode1" presStyleIdx="7" presStyleCnt="10">
        <dgm:presLayoutVars/>
      </dgm:prSet>
      <dgm:spPr/>
    </dgm:pt>
    <dgm:pt modelId="{60DD1E04-E419-7B47-94E6-8DD089771D37}" type="pres">
      <dgm:prSet presAssocID="{ED05F451-F175-4367-9EBB-55B7852BFA62}" presName="nodeText" presStyleLbl="bgAccFollowNode1" presStyleIdx="3" presStyleCnt="5">
        <dgm:presLayoutVars>
          <dgm:bulletEnabled val="1"/>
        </dgm:presLayoutVars>
      </dgm:prSet>
      <dgm:spPr/>
    </dgm:pt>
    <dgm:pt modelId="{8A489D03-CB24-944D-94CB-82D175F1E6F4}" type="pres">
      <dgm:prSet presAssocID="{9D35704F-FB32-4E88-B94E-3611142BB03A}" presName="sibTrans" presStyleCnt="0"/>
      <dgm:spPr/>
    </dgm:pt>
    <dgm:pt modelId="{17210692-4468-6645-89ED-2B2AD4F60A4F}" type="pres">
      <dgm:prSet presAssocID="{3A3C141B-2AD1-D342-9721-A49D973BCE42}" presName="compositeNode" presStyleCnt="0">
        <dgm:presLayoutVars>
          <dgm:bulletEnabled val="1"/>
        </dgm:presLayoutVars>
      </dgm:prSet>
      <dgm:spPr/>
    </dgm:pt>
    <dgm:pt modelId="{99C0B561-AEE0-9A4B-93F4-1C993F08653D}" type="pres">
      <dgm:prSet presAssocID="{3A3C141B-2AD1-D342-9721-A49D973BCE42}" presName="bgRect" presStyleLbl="bgAccFollowNode1" presStyleIdx="4" presStyleCnt="5"/>
      <dgm:spPr/>
    </dgm:pt>
    <dgm:pt modelId="{358026E5-529D-374E-8D01-247F3D4DD2FE}" type="pres">
      <dgm:prSet presAssocID="{73B21AEE-38F1-A147-BC3D-65708F227D5E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4966A035-4E53-5243-95D2-762621336D44}" type="pres">
      <dgm:prSet presAssocID="{3A3C141B-2AD1-D342-9721-A49D973BCE42}" presName="bottomLine" presStyleLbl="alignNode1" presStyleIdx="9" presStyleCnt="10">
        <dgm:presLayoutVars/>
      </dgm:prSet>
      <dgm:spPr/>
    </dgm:pt>
    <dgm:pt modelId="{971F864E-95C6-3E48-A8A6-1C54BBAAFB2C}" type="pres">
      <dgm:prSet presAssocID="{3A3C141B-2AD1-D342-9721-A49D973BCE42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FEE450F-9D15-0A43-AF9B-4F2B97A0B8FA}" type="presOf" srcId="{73B21AEE-38F1-A147-BC3D-65708F227D5E}" destId="{358026E5-529D-374E-8D01-247F3D4DD2FE}" srcOrd="0" destOrd="0" presId="urn:microsoft.com/office/officeart/2016/7/layout/BasicLinearProcessNumbered"/>
    <dgm:cxn modelId="{57C3870F-313B-854F-8A7A-2BD015922DFF}" type="presOf" srcId="{FA16C2D9-1DEE-4B9C-BF88-0ED99DC9C48C}" destId="{78E9965C-E8CF-7143-B52E-7F6AB87ED42F}" srcOrd="0" destOrd="0" presId="urn:microsoft.com/office/officeart/2016/7/layout/BasicLinearProcessNumbered"/>
    <dgm:cxn modelId="{36747C1B-4F6C-B94D-B9CF-4E90CA76BE98}" type="presOf" srcId="{6D4580A0-7446-4221-A9D0-38FFA2A6C71C}" destId="{E2FBA9A3-95C7-4849-BF96-CC1AAE04D2D0}" srcOrd="1" destOrd="0" presId="urn:microsoft.com/office/officeart/2016/7/layout/BasicLinearProcessNumbered"/>
    <dgm:cxn modelId="{644CB028-F121-7344-9CCB-5B8EDDB1711B}" type="presOf" srcId="{A4BA1068-CAF7-48E0-B7F3-3017D8634000}" destId="{84D1EC1C-FC66-0E4E-A133-1F18D9EA20E7}" srcOrd="1" destOrd="0" presId="urn:microsoft.com/office/officeart/2016/7/layout/BasicLinearProcessNumbered"/>
    <dgm:cxn modelId="{E649D04A-417A-C549-8081-3A217483E694}" type="presOf" srcId="{A4BA1068-CAF7-48E0-B7F3-3017D8634000}" destId="{D8CE686E-8349-AB43-904D-5B7F39598E9D}" srcOrd="0" destOrd="0" presId="urn:microsoft.com/office/officeart/2016/7/layout/BasicLinearProcessNumbered"/>
    <dgm:cxn modelId="{E90BEA4D-26D5-954F-9D5D-4E9230D14607}" type="presOf" srcId="{43B67235-744A-4FE7-AC41-BB3C0D8D3EA5}" destId="{6A00F086-35E0-B64E-8CAA-57A235E6FCB8}" srcOrd="0" destOrd="0" presId="urn:microsoft.com/office/officeart/2016/7/layout/BasicLinearProcessNumbered"/>
    <dgm:cxn modelId="{98C6FE4F-E17A-D742-8B21-3C74B5CF4F62}" type="presOf" srcId="{722AB2C5-CA23-44B5-AAA1-7B03926A84CD}" destId="{F57DF7F3-E39A-0F4D-8F09-071B052DA0C8}" srcOrd="0" destOrd="0" presId="urn:microsoft.com/office/officeart/2016/7/layout/BasicLinearProcessNumbered"/>
    <dgm:cxn modelId="{4E137656-0D24-3D4E-86C0-335C63425336}" type="presOf" srcId="{9D35704F-FB32-4E88-B94E-3611142BB03A}" destId="{BCBC5514-FE85-FC41-888D-F77B8CF069A4}" srcOrd="0" destOrd="0" presId="urn:microsoft.com/office/officeart/2016/7/layout/BasicLinearProcessNumbered"/>
    <dgm:cxn modelId="{BF66FD67-2298-4222-99C0-87A9D9BA6F72}" srcId="{FA16C2D9-1DEE-4B9C-BF88-0ED99DC9C48C}" destId="{5576757C-7143-4CEC-B63D-CB1CCF2EAD73}" srcOrd="2" destOrd="0" parTransId="{D8D079C1-4BC0-431F-9E41-46F35438A216}" sibTransId="{43B67235-744A-4FE7-AC41-BB3C0D8D3EA5}"/>
    <dgm:cxn modelId="{0441E46F-6AF5-3043-8760-3B96255BA234}" type="presOf" srcId="{5576757C-7143-4CEC-B63D-CB1CCF2EAD73}" destId="{DBA95DAB-BA60-2D4B-AA58-D958F7606C58}" srcOrd="0" destOrd="0" presId="urn:microsoft.com/office/officeart/2016/7/layout/BasicLinearProcessNumbered"/>
    <dgm:cxn modelId="{3B2A5075-D940-4B8F-A423-870C7746FC7F}" srcId="{FA16C2D9-1DEE-4B9C-BF88-0ED99DC9C48C}" destId="{A4BA1068-CAF7-48E0-B7F3-3017D8634000}" srcOrd="1" destOrd="0" parTransId="{E38F8072-6EDB-4396-9F92-90D621065CB9}" sibTransId="{8E24297F-6F78-4C7B-B79F-2F2F146755D7}"/>
    <dgm:cxn modelId="{F0295F88-56AA-48B8-87CC-1CF3AE263A39}" srcId="{FA16C2D9-1DEE-4B9C-BF88-0ED99DC9C48C}" destId="{ED05F451-F175-4367-9EBB-55B7852BFA62}" srcOrd="3" destOrd="0" parTransId="{95A5E943-A857-4063-8B60-8C7167AFD303}" sibTransId="{9D35704F-FB32-4E88-B94E-3611142BB03A}"/>
    <dgm:cxn modelId="{875BF6AA-4AC4-054D-841F-C774207C9DA6}" srcId="{FA16C2D9-1DEE-4B9C-BF88-0ED99DC9C48C}" destId="{3A3C141B-2AD1-D342-9721-A49D973BCE42}" srcOrd="4" destOrd="0" parTransId="{69022B7D-7F39-D547-B572-718835571237}" sibTransId="{73B21AEE-38F1-A147-BC3D-65708F227D5E}"/>
    <dgm:cxn modelId="{31F4B5AD-013B-714A-B46B-E44A03AFEC9C}" type="presOf" srcId="{ED05F451-F175-4367-9EBB-55B7852BFA62}" destId="{60DD1E04-E419-7B47-94E6-8DD089771D37}" srcOrd="1" destOrd="0" presId="urn:microsoft.com/office/officeart/2016/7/layout/BasicLinearProcessNumbered"/>
    <dgm:cxn modelId="{EF6114AE-73C8-4DE9-BD58-5CDA51A95B9E}" srcId="{FA16C2D9-1DEE-4B9C-BF88-0ED99DC9C48C}" destId="{6D4580A0-7446-4221-A9D0-38FFA2A6C71C}" srcOrd="0" destOrd="0" parTransId="{FE75482A-3120-4798-ABB6-B2F29535A582}" sibTransId="{722AB2C5-CA23-44B5-AAA1-7B03926A84CD}"/>
    <dgm:cxn modelId="{B77825C7-4A2E-0441-B8D5-E50B5234A0CD}" type="presOf" srcId="{ED05F451-F175-4367-9EBB-55B7852BFA62}" destId="{8B776BC4-5E85-D949-8A2F-E01A7E263369}" srcOrd="0" destOrd="0" presId="urn:microsoft.com/office/officeart/2016/7/layout/BasicLinearProcessNumbered"/>
    <dgm:cxn modelId="{4FBB77CA-C681-194A-BD1B-65DD0F2DFA10}" type="presOf" srcId="{8E24297F-6F78-4C7B-B79F-2F2F146755D7}" destId="{4FFAD92E-B252-2147-8575-DDA7820E4537}" srcOrd="0" destOrd="0" presId="urn:microsoft.com/office/officeart/2016/7/layout/BasicLinearProcessNumbered"/>
    <dgm:cxn modelId="{C58521D2-EF33-754A-9899-53A5A0FD7FB3}" type="presOf" srcId="{6D4580A0-7446-4221-A9D0-38FFA2A6C71C}" destId="{41AC6CD0-FB75-9C4E-885F-B7FA8AF55B9C}" srcOrd="0" destOrd="0" presId="urn:microsoft.com/office/officeart/2016/7/layout/BasicLinearProcessNumbered"/>
    <dgm:cxn modelId="{DA68F6E8-06C9-084C-A389-8D86CD6DB026}" type="presOf" srcId="{3A3C141B-2AD1-D342-9721-A49D973BCE42}" destId="{971F864E-95C6-3E48-A8A6-1C54BBAAFB2C}" srcOrd="1" destOrd="0" presId="urn:microsoft.com/office/officeart/2016/7/layout/BasicLinearProcessNumbered"/>
    <dgm:cxn modelId="{7290BFF0-6393-FB49-9BAD-1B644DC45703}" type="presOf" srcId="{5576757C-7143-4CEC-B63D-CB1CCF2EAD73}" destId="{BC45D4D3-A549-A84B-B44A-FD39EB306516}" srcOrd="1" destOrd="0" presId="urn:microsoft.com/office/officeart/2016/7/layout/BasicLinearProcessNumbered"/>
    <dgm:cxn modelId="{841F26FB-C827-0542-A9FD-1FDD738D2E66}" type="presOf" srcId="{3A3C141B-2AD1-D342-9721-A49D973BCE42}" destId="{99C0B561-AEE0-9A4B-93F4-1C993F08653D}" srcOrd="0" destOrd="0" presId="urn:microsoft.com/office/officeart/2016/7/layout/BasicLinearProcessNumbered"/>
    <dgm:cxn modelId="{019DE434-B36F-F547-B0D3-D0B28D49A876}" type="presParOf" srcId="{78E9965C-E8CF-7143-B52E-7F6AB87ED42F}" destId="{8A7BC5A0-7E3B-4341-8301-73D01FCCDE5B}" srcOrd="0" destOrd="0" presId="urn:microsoft.com/office/officeart/2016/7/layout/BasicLinearProcessNumbered"/>
    <dgm:cxn modelId="{802C40FC-37FF-3E4C-AAD4-E805B4A38DD8}" type="presParOf" srcId="{8A7BC5A0-7E3B-4341-8301-73D01FCCDE5B}" destId="{41AC6CD0-FB75-9C4E-885F-B7FA8AF55B9C}" srcOrd="0" destOrd="0" presId="urn:microsoft.com/office/officeart/2016/7/layout/BasicLinearProcessNumbered"/>
    <dgm:cxn modelId="{D26EF783-67A9-BD4E-977E-0FD30C26B301}" type="presParOf" srcId="{8A7BC5A0-7E3B-4341-8301-73D01FCCDE5B}" destId="{F57DF7F3-E39A-0F4D-8F09-071B052DA0C8}" srcOrd="1" destOrd="0" presId="urn:microsoft.com/office/officeart/2016/7/layout/BasicLinearProcessNumbered"/>
    <dgm:cxn modelId="{F0BA2468-2F26-6445-934A-D08289E1E59D}" type="presParOf" srcId="{8A7BC5A0-7E3B-4341-8301-73D01FCCDE5B}" destId="{3A02A6D8-92BD-8C4A-BC14-25C69CFEAF8E}" srcOrd="2" destOrd="0" presId="urn:microsoft.com/office/officeart/2016/7/layout/BasicLinearProcessNumbered"/>
    <dgm:cxn modelId="{EF900FA2-0F41-FE4E-A1F2-29E3D08472FC}" type="presParOf" srcId="{8A7BC5A0-7E3B-4341-8301-73D01FCCDE5B}" destId="{E2FBA9A3-95C7-4849-BF96-CC1AAE04D2D0}" srcOrd="3" destOrd="0" presId="urn:microsoft.com/office/officeart/2016/7/layout/BasicLinearProcessNumbered"/>
    <dgm:cxn modelId="{3E47D1A3-F2B6-D547-A1FD-EFD106997023}" type="presParOf" srcId="{78E9965C-E8CF-7143-B52E-7F6AB87ED42F}" destId="{7ACE9A7A-851B-8949-837A-0E9455E94348}" srcOrd="1" destOrd="0" presId="urn:microsoft.com/office/officeart/2016/7/layout/BasicLinearProcessNumbered"/>
    <dgm:cxn modelId="{1E9A9F91-9D96-384E-8B9A-85E26840BE30}" type="presParOf" srcId="{78E9965C-E8CF-7143-B52E-7F6AB87ED42F}" destId="{AC63B353-FB25-3F41-839A-95267E41AB12}" srcOrd="2" destOrd="0" presId="urn:microsoft.com/office/officeart/2016/7/layout/BasicLinearProcessNumbered"/>
    <dgm:cxn modelId="{212E1015-211B-BC47-8F09-A95B67A152B4}" type="presParOf" srcId="{AC63B353-FB25-3F41-839A-95267E41AB12}" destId="{D8CE686E-8349-AB43-904D-5B7F39598E9D}" srcOrd="0" destOrd="0" presId="urn:microsoft.com/office/officeart/2016/7/layout/BasicLinearProcessNumbered"/>
    <dgm:cxn modelId="{CB428B0D-3C9E-774C-B953-AD84BB359A1A}" type="presParOf" srcId="{AC63B353-FB25-3F41-839A-95267E41AB12}" destId="{4FFAD92E-B252-2147-8575-DDA7820E4537}" srcOrd="1" destOrd="0" presId="urn:microsoft.com/office/officeart/2016/7/layout/BasicLinearProcessNumbered"/>
    <dgm:cxn modelId="{CA393889-DC94-D946-82A1-F80811AF8C71}" type="presParOf" srcId="{AC63B353-FB25-3F41-839A-95267E41AB12}" destId="{380ADADA-BCF4-D64C-ADF4-89F15045DCB3}" srcOrd="2" destOrd="0" presId="urn:microsoft.com/office/officeart/2016/7/layout/BasicLinearProcessNumbered"/>
    <dgm:cxn modelId="{36CDF53F-37CC-9F4D-88CE-AD03DD3631C6}" type="presParOf" srcId="{AC63B353-FB25-3F41-839A-95267E41AB12}" destId="{84D1EC1C-FC66-0E4E-A133-1F18D9EA20E7}" srcOrd="3" destOrd="0" presId="urn:microsoft.com/office/officeart/2016/7/layout/BasicLinearProcessNumbered"/>
    <dgm:cxn modelId="{D72052B8-253A-8E4A-9AFD-C7C2ED010197}" type="presParOf" srcId="{78E9965C-E8CF-7143-B52E-7F6AB87ED42F}" destId="{38561BA2-87FC-E04C-8560-9F7F26801740}" srcOrd="3" destOrd="0" presId="urn:microsoft.com/office/officeart/2016/7/layout/BasicLinearProcessNumbered"/>
    <dgm:cxn modelId="{1586FCE0-4AA1-674E-9421-EB170EDDC575}" type="presParOf" srcId="{78E9965C-E8CF-7143-B52E-7F6AB87ED42F}" destId="{9809C138-8395-9F42-A895-2B1768AC6DA4}" srcOrd="4" destOrd="0" presId="urn:microsoft.com/office/officeart/2016/7/layout/BasicLinearProcessNumbered"/>
    <dgm:cxn modelId="{3DD11651-341D-FA4B-8C2F-FCCFDCB1A20D}" type="presParOf" srcId="{9809C138-8395-9F42-A895-2B1768AC6DA4}" destId="{DBA95DAB-BA60-2D4B-AA58-D958F7606C58}" srcOrd="0" destOrd="0" presId="urn:microsoft.com/office/officeart/2016/7/layout/BasicLinearProcessNumbered"/>
    <dgm:cxn modelId="{C86FA7A8-EE2E-394D-97A5-F587CB9B5D33}" type="presParOf" srcId="{9809C138-8395-9F42-A895-2B1768AC6DA4}" destId="{6A00F086-35E0-B64E-8CAA-57A235E6FCB8}" srcOrd="1" destOrd="0" presId="urn:microsoft.com/office/officeart/2016/7/layout/BasicLinearProcessNumbered"/>
    <dgm:cxn modelId="{72C61EDC-EA56-3645-B8B1-F634BC893A07}" type="presParOf" srcId="{9809C138-8395-9F42-A895-2B1768AC6DA4}" destId="{E6D8FB18-170A-8349-8A5C-E417C1445B81}" srcOrd="2" destOrd="0" presId="urn:microsoft.com/office/officeart/2016/7/layout/BasicLinearProcessNumbered"/>
    <dgm:cxn modelId="{6FF9EB77-D588-D645-B554-A5EEA40B9A51}" type="presParOf" srcId="{9809C138-8395-9F42-A895-2B1768AC6DA4}" destId="{BC45D4D3-A549-A84B-B44A-FD39EB306516}" srcOrd="3" destOrd="0" presId="urn:microsoft.com/office/officeart/2016/7/layout/BasicLinearProcessNumbered"/>
    <dgm:cxn modelId="{5CB2DBF6-F0AA-F14E-946E-CBE7AF20DD1D}" type="presParOf" srcId="{78E9965C-E8CF-7143-B52E-7F6AB87ED42F}" destId="{34B5CA8B-4D16-8647-A6DF-9B919A27F12F}" srcOrd="5" destOrd="0" presId="urn:microsoft.com/office/officeart/2016/7/layout/BasicLinearProcessNumbered"/>
    <dgm:cxn modelId="{243D7DEB-5F58-914F-8CBF-98995C82C116}" type="presParOf" srcId="{78E9965C-E8CF-7143-B52E-7F6AB87ED42F}" destId="{F6704848-55EF-A142-8827-5B147EE006D7}" srcOrd="6" destOrd="0" presId="urn:microsoft.com/office/officeart/2016/7/layout/BasicLinearProcessNumbered"/>
    <dgm:cxn modelId="{004B9003-87FF-4345-A56B-96101C1B1643}" type="presParOf" srcId="{F6704848-55EF-A142-8827-5B147EE006D7}" destId="{8B776BC4-5E85-D949-8A2F-E01A7E263369}" srcOrd="0" destOrd="0" presId="urn:microsoft.com/office/officeart/2016/7/layout/BasicLinearProcessNumbered"/>
    <dgm:cxn modelId="{BE84D662-FE35-8E45-B9E8-601E97E41B3B}" type="presParOf" srcId="{F6704848-55EF-A142-8827-5B147EE006D7}" destId="{BCBC5514-FE85-FC41-888D-F77B8CF069A4}" srcOrd="1" destOrd="0" presId="urn:microsoft.com/office/officeart/2016/7/layout/BasicLinearProcessNumbered"/>
    <dgm:cxn modelId="{BF2C51E9-E3D0-844C-B58E-9366BE5BB42D}" type="presParOf" srcId="{F6704848-55EF-A142-8827-5B147EE006D7}" destId="{40A1B40C-B0F4-F145-ABBD-63A763D1875A}" srcOrd="2" destOrd="0" presId="urn:microsoft.com/office/officeart/2016/7/layout/BasicLinearProcessNumbered"/>
    <dgm:cxn modelId="{00F33D73-AFDA-8645-8F6B-41FD4F9E052D}" type="presParOf" srcId="{F6704848-55EF-A142-8827-5B147EE006D7}" destId="{60DD1E04-E419-7B47-94E6-8DD089771D37}" srcOrd="3" destOrd="0" presId="urn:microsoft.com/office/officeart/2016/7/layout/BasicLinearProcessNumbered"/>
    <dgm:cxn modelId="{5412BDB2-13D9-034B-8E80-E7A83C2B08D7}" type="presParOf" srcId="{78E9965C-E8CF-7143-B52E-7F6AB87ED42F}" destId="{8A489D03-CB24-944D-94CB-82D175F1E6F4}" srcOrd="7" destOrd="0" presId="urn:microsoft.com/office/officeart/2016/7/layout/BasicLinearProcessNumbered"/>
    <dgm:cxn modelId="{2628AE4F-790E-224B-B10A-2009F677E807}" type="presParOf" srcId="{78E9965C-E8CF-7143-B52E-7F6AB87ED42F}" destId="{17210692-4468-6645-89ED-2B2AD4F60A4F}" srcOrd="8" destOrd="0" presId="urn:microsoft.com/office/officeart/2016/7/layout/BasicLinearProcessNumbered"/>
    <dgm:cxn modelId="{D582E04B-7652-834E-B691-6FF3FBF88CFA}" type="presParOf" srcId="{17210692-4468-6645-89ED-2B2AD4F60A4F}" destId="{99C0B561-AEE0-9A4B-93F4-1C993F08653D}" srcOrd="0" destOrd="0" presId="urn:microsoft.com/office/officeart/2016/7/layout/BasicLinearProcessNumbered"/>
    <dgm:cxn modelId="{2CC85AFF-4C69-EB48-A849-194F2F3F9BD8}" type="presParOf" srcId="{17210692-4468-6645-89ED-2B2AD4F60A4F}" destId="{358026E5-529D-374E-8D01-247F3D4DD2FE}" srcOrd="1" destOrd="0" presId="urn:microsoft.com/office/officeart/2016/7/layout/BasicLinearProcessNumbered"/>
    <dgm:cxn modelId="{9B03BB16-BABB-D941-8CC7-A289C4A4A2E1}" type="presParOf" srcId="{17210692-4468-6645-89ED-2B2AD4F60A4F}" destId="{4966A035-4E53-5243-95D2-762621336D44}" srcOrd="2" destOrd="0" presId="urn:microsoft.com/office/officeart/2016/7/layout/BasicLinearProcessNumbered"/>
    <dgm:cxn modelId="{FF1D9FB0-5497-604D-B92B-25A413056280}" type="presParOf" srcId="{17210692-4468-6645-89ED-2B2AD4F60A4F}" destId="{971F864E-95C6-3E48-A8A6-1C54BBAAFB2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99F28-9F36-4D44-9936-FC0A5041BFF1}">
      <dsp:nvSpPr>
        <dsp:cNvPr id="0" name=""/>
        <dsp:cNvSpPr/>
      </dsp:nvSpPr>
      <dsp:spPr>
        <a:xfrm>
          <a:off x="0" y="50361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1. Jaká data potřebuji a jak je získám?</a:t>
          </a:r>
          <a:endParaRPr lang="en-US" sz="1900" kern="1200"/>
        </a:p>
      </dsp:txBody>
      <dsp:txXfrm>
        <a:off x="36845" y="87206"/>
        <a:ext cx="5654654" cy="681087"/>
      </dsp:txXfrm>
    </dsp:sp>
    <dsp:sp modelId="{EB2EC81A-DF3B-C64C-A389-848DA2B4EF96}">
      <dsp:nvSpPr>
        <dsp:cNvPr id="0" name=""/>
        <dsp:cNvSpPr/>
      </dsp:nvSpPr>
      <dsp:spPr>
        <a:xfrm>
          <a:off x="0" y="859859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140602"/>
                <a:satOff val="-1593"/>
                <a:lumOff val="784"/>
                <a:alphaOff val="0"/>
                <a:tint val="98000"/>
                <a:lumMod val="102000"/>
              </a:schemeClr>
              <a:schemeClr val="accent5">
                <a:hueOff val="140602"/>
                <a:satOff val="-1593"/>
                <a:lumOff val="784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2. Jaké zdroje dat mám k dispozici</a:t>
          </a:r>
          <a:endParaRPr lang="en-US" sz="1900" kern="1200"/>
        </a:p>
      </dsp:txBody>
      <dsp:txXfrm>
        <a:off x="36845" y="896704"/>
        <a:ext cx="5654654" cy="681087"/>
      </dsp:txXfrm>
    </dsp:sp>
    <dsp:sp modelId="{D04FEBDC-0013-B649-9506-35BB90EF55CF}">
      <dsp:nvSpPr>
        <dsp:cNvPr id="0" name=""/>
        <dsp:cNvSpPr/>
      </dsp:nvSpPr>
      <dsp:spPr>
        <a:xfrm>
          <a:off x="0" y="1669357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281204"/>
                <a:satOff val="-3185"/>
                <a:lumOff val="1568"/>
                <a:alphaOff val="0"/>
                <a:tint val="98000"/>
                <a:lumMod val="102000"/>
              </a:schemeClr>
              <a:schemeClr val="accent5">
                <a:hueOff val="281204"/>
                <a:satOff val="-3185"/>
                <a:lumOff val="1568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3. Zpracování dat, analýza a jejich procesování</a:t>
          </a:r>
          <a:endParaRPr lang="en-US" sz="1900" kern="1200"/>
        </a:p>
      </dsp:txBody>
      <dsp:txXfrm>
        <a:off x="36845" y="1706202"/>
        <a:ext cx="5654654" cy="681087"/>
      </dsp:txXfrm>
    </dsp:sp>
    <dsp:sp modelId="{54295D17-715F-F54B-87D0-C123629B4E02}">
      <dsp:nvSpPr>
        <dsp:cNvPr id="0" name=""/>
        <dsp:cNvSpPr/>
      </dsp:nvSpPr>
      <dsp:spPr>
        <a:xfrm>
          <a:off x="0" y="2478854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421806"/>
                <a:satOff val="-4778"/>
                <a:lumOff val="2353"/>
                <a:alphaOff val="0"/>
                <a:tint val="98000"/>
                <a:lumMod val="102000"/>
              </a:schemeClr>
              <a:schemeClr val="accent5">
                <a:hueOff val="421806"/>
                <a:satOff val="-4778"/>
                <a:lumOff val="2353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4. Data ze sociálních médií a jak je používat?</a:t>
          </a:r>
          <a:endParaRPr lang="en-US" sz="1900" kern="1200"/>
        </a:p>
      </dsp:txBody>
      <dsp:txXfrm>
        <a:off x="36845" y="2515699"/>
        <a:ext cx="5654654" cy="681087"/>
      </dsp:txXfrm>
    </dsp:sp>
    <dsp:sp modelId="{90B627FA-F0C5-8941-93FA-8AF47FF734A0}">
      <dsp:nvSpPr>
        <dsp:cNvPr id="0" name=""/>
        <dsp:cNvSpPr/>
      </dsp:nvSpPr>
      <dsp:spPr>
        <a:xfrm>
          <a:off x="0" y="3288352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562408"/>
                <a:satOff val="-6370"/>
                <a:lumOff val="3137"/>
                <a:alphaOff val="0"/>
                <a:tint val="98000"/>
                <a:lumMod val="102000"/>
              </a:schemeClr>
              <a:schemeClr val="accent5">
                <a:hueOff val="562408"/>
                <a:satOff val="-6370"/>
                <a:lumOff val="3137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5. Kdo pracuje s daty, jaká je role konzultantů a analytiků?</a:t>
          </a:r>
          <a:endParaRPr lang="en-US" sz="1900" kern="1200"/>
        </a:p>
      </dsp:txBody>
      <dsp:txXfrm>
        <a:off x="36845" y="3325197"/>
        <a:ext cx="5654654" cy="681087"/>
      </dsp:txXfrm>
    </dsp:sp>
    <dsp:sp modelId="{E4F977E3-2F36-BA45-9812-CA5F36D5280C}">
      <dsp:nvSpPr>
        <dsp:cNvPr id="0" name=""/>
        <dsp:cNvSpPr/>
      </dsp:nvSpPr>
      <dsp:spPr>
        <a:xfrm>
          <a:off x="0" y="4097850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703010"/>
                <a:satOff val="-7963"/>
                <a:lumOff val="3921"/>
                <a:alphaOff val="0"/>
                <a:tint val="98000"/>
                <a:lumMod val="102000"/>
              </a:schemeClr>
              <a:schemeClr val="accent5">
                <a:hueOff val="703010"/>
                <a:satOff val="-7963"/>
                <a:lumOff val="3921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6. Jak se liší analytická činnost v kampani, vládě či stranické činnosti</a:t>
          </a:r>
          <a:endParaRPr lang="en-US" sz="1900" kern="1200"/>
        </a:p>
      </dsp:txBody>
      <dsp:txXfrm>
        <a:off x="36845" y="4134695"/>
        <a:ext cx="5654654" cy="68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B9D83-3A5D-6446-BECF-A5AFCA1E5861}">
      <dsp:nvSpPr>
        <dsp:cNvPr id="0" name=""/>
        <dsp:cNvSpPr/>
      </dsp:nvSpPr>
      <dsp:spPr>
        <a:xfrm>
          <a:off x="1288" y="8007"/>
          <a:ext cx="4521910" cy="28714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2DDFEE-FC22-3E4D-91DF-54351A51392A}">
      <dsp:nvSpPr>
        <dsp:cNvPr id="0" name=""/>
        <dsp:cNvSpPr/>
      </dsp:nvSpPr>
      <dsp:spPr>
        <a:xfrm>
          <a:off x="503722" y="485320"/>
          <a:ext cx="4521910" cy="287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Politický konzultant je osoba (či jejíž firma) placená za poskytování poradenství či služeb pro jednu nebo více kampaní (národní či lokální úroveň) v jednom volební cyklu. Politický konzultant není zaměstnancem strany či zájmové skupiny (Medvic 2003). </a:t>
          </a:r>
          <a:endParaRPr lang="en-US" sz="1500" kern="1200"/>
        </a:p>
      </dsp:txBody>
      <dsp:txXfrm>
        <a:off x="587823" y="569421"/>
        <a:ext cx="4353708" cy="2703210"/>
      </dsp:txXfrm>
    </dsp:sp>
    <dsp:sp modelId="{73EC6C6B-03D6-714A-9B8D-3E2B06845D2F}">
      <dsp:nvSpPr>
        <dsp:cNvPr id="0" name=""/>
        <dsp:cNvSpPr/>
      </dsp:nvSpPr>
      <dsp:spPr>
        <a:xfrm>
          <a:off x="5528067" y="8007"/>
          <a:ext cx="4521910" cy="28714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95955E-9953-E640-9E7B-2DAD542769A8}">
      <dsp:nvSpPr>
        <dsp:cNvPr id="0" name=""/>
        <dsp:cNvSpPr/>
      </dsp:nvSpPr>
      <dsp:spPr>
        <a:xfrm>
          <a:off x="6030501" y="485320"/>
          <a:ext cx="4521910" cy="287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Politické poradenství je profesionalizovaný obor, který poskytuje poradenství a služby kandidátům, kampaním a politickým výborům, včetně průzkumů veřejného mínění, tvorby médií a získávání finančních prostředků (Panagopoulos, 2006). Tito konzultanti jsou často považováni za malou a elitní skupinu profesionálů (Medvic, 1998). Role politického konzultanta zahrnuje také definování sdělení kandidáta a realizaci komunikačního procesu (Galicia, 2018).</a:t>
          </a:r>
          <a:endParaRPr lang="en-US" sz="1500" kern="1200"/>
        </a:p>
      </dsp:txBody>
      <dsp:txXfrm>
        <a:off x="6114602" y="569421"/>
        <a:ext cx="4353708" cy="27032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F18A2-C29F-6E42-8137-5C71CA20E647}">
      <dsp:nvSpPr>
        <dsp:cNvPr id="0" name=""/>
        <dsp:cNvSpPr/>
      </dsp:nvSpPr>
      <dsp:spPr>
        <a:xfrm>
          <a:off x="0" y="572"/>
          <a:ext cx="59063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A6D0F5-D3A7-F147-9856-E94CC7088782}">
      <dsp:nvSpPr>
        <dsp:cNvPr id="0" name=""/>
        <dsp:cNvSpPr/>
      </dsp:nvSpPr>
      <dsp:spPr>
        <a:xfrm>
          <a:off x="0" y="5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Analytika v kampani</a:t>
          </a:r>
        </a:p>
      </dsp:txBody>
      <dsp:txXfrm>
        <a:off x="0" y="572"/>
        <a:ext cx="5906327" cy="937100"/>
      </dsp:txXfrm>
    </dsp:sp>
    <dsp:sp modelId="{E06823C1-0937-594B-93BD-848301E1F69B}">
      <dsp:nvSpPr>
        <dsp:cNvPr id="0" name=""/>
        <dsp:cNvSpPr/>
      </dsp:nvSpPr>
      <dsp:spPr>
        <a:xfrm>
          <a:off x="0" y="937672"/>
          <a:ext cx="590632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36C439-20ED-9347-9864-820643411147}">
      <dsp:nvSpPr>
        <dsp:cNvPr id="0" name=""/>
        <dsp:cNvSpPr/>
      </dsp:nvSpPr>
      <dsp:spPr>
        <a:xfrm>
          <a:off x="0" y="9376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Stranická analytika </a:t>
          </a:r>
        </a:p>
      </dsp:txBody>
      <dsp:txXfrm>
        <a:off x="0" y="937672"/>
        <a:ext cx="5906327" cy="937100"/>
      </dsp:txXfrm>
    </dsp:sp>
    <dsp:sp modelId="{E5FA520A-999D-0F44-AAF6-43F4E105DF88}">
      <dsp:nvSpPr>
        <dsp:cNvPr id="0" name=""/>
        <dsp:cNvSpPr/>
      </dsp:nvSpPr>
      <dsp:spPr>
        <a:xfrm>
          <a:off x="0" y="1874772"/>
          <a:ext cx="590632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4304B8-9F77-3E4B-8653-0321FB2A896D}">
      <dsp:nvSpPr>
        <dsp:cNvPr id="0" name=""/>
        <dsp:cNvSpPr/>
      </dsp:nvSpPr>
      <dsp:spPr>
        <a:xfrm>
          <a:off x="0" y="18747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Vládní činnost </a:t>
          </a:r>
        </a:p>
      </dsp:txBody>
      <dsp:txXfrm>
        <a:off x="0" y="1874772"/>
        <a:ext cx="5906327" cy="937100"/>
      </dsp:txXfrm>
    </dsp:sp>
    <dsp:sp modelId="{6059E2FE-E0B3-FB4F-AE34-3874EC6EAEB2}">
      <dsp:nvSpPr>
        <dsp:cNvPr id="0" name=""/>
        <dsp:cNvSpPr/>
      </dsp:nvSpPr>
      <dsp:spPr>
        <a:xfrm>
          <a:off x="0" y="2811872"/>
          <a:ext cx="590632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B8F2C9-485B-534C-85C6-62F07DF94459}">
      <dsp:nvSpPr>
        <dsp:cNvPr id="0" name=""/>
        <dsp:cNvSpPr/>
      </dsp:nvSpPr>
      <dsp:spPr>
        <a:xfrm>
          <a:off x="0" y="28118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Práce v opozici</a:t>
          </a:r>
        </a:p>
      </dsp:txBody>
      <dsp:txXfrm>
        <a:off x="0" y="2811872"/>
        <a:ext cx="5906327" cy="937100"/>
      </dsp:txXfrm>
    </dsp:sp>
    <dsp:sp modelId="{ACC0F682-DE94-BE45-82D6-8814D272DAB3}">
      <dsp:nvSpPr>
        <dsp:cNvPr id="0" name=""/>
        <dsp:cNvSpPr/>
      </dsp:nvSpPr>
      <dsp:spPr>
        <a:xfrm>
          <a:off x="0" y="3748972"/>
          <a:ext cx="590632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A203D0-51FF-3C46-AB49-B2EB37D6191F}">
      <dsp:nvSpPr>
        <dsp:cNvPr id="0" name=""/>
        <dsp:cNvSpPr/>
      </dsp:nvSpPr>
      <dsp:spPr>
        <a:xfrm>
          <a:off x="0" y="37489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Práce v Poslanecké sněmovně </a:t>
          </a:r>
        </a:p>
      </dsp:txBody>
      <dsp:txXfrm>
        <a:off x="0" y="3748972"/>
        <a:ext cx="5906327" cy="9371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C6CD0-FB75-9C4E-885F-B7FA8AF55B9C}">
      <dsp:nvSpPr>
        <dsp:cNvPr id="0" name=""/>
        <dsp:cNvSpPr/>
      </dsp:nvSpPr>
      <dsp:spPr>
        <a:xfrm>
          <a:off x="3607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21. dubna </a:t>
          </a:r>
          <a:r>
            <a:rPr lang="cs-CZ" sz="1300" kern="1200" dirty="0" err="1"/>
            <a:t>deadline</a:t>
          </a:r>
          <a:r>
            <a:rPr lang="cs-CZ" sz="1300" kern="1200" dirty="0"/>
            <a:t> SWOT analýza MOODLE</a:t>
          </a:r>
          <a:endParaRPr lang="en-US" sz="1300" kern="1200" dirty="0"/>
        </a:p>
      </dsp:txBody>
      <dsp:txXfrm>
        <a:off x="3607" y="1327295"/>
        <a:ext cx="1953052" cy="1640564"/>
      </dsp:txXfrm>
    </dsp:sp>
    <dsp:sp modelId="{F57DF7F3-E39A-0F4D-8F09-071B052DA0C8}">
      <dsp:nvSpPr>
        <dsp:cNvPr id="0" name=""/>
        <dsp:cNvSpPr/>
      </dsp:nvSpPr>
      <dsp:spPr>
        <a:xfrm>
          <a:off x="569992" y="561698"/>
          <a:ext cx="820282" cy="8202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1</a:t>
          </a:r>
        </a:p>
      </dsp:txBody>
      <dsp:txXfrm>
        <a:off x="690120" y="681826"/>
        <a:ext cx="580026" cy="580026"/>
      </dsp:txXfrm>
    </dsp:sp>
    <dsp:sp modelId="{3A02A6D8-92BD-8C4A-BC14-25C69CFEAF8E}">
      <dsp:nvSpPr>
        <dsp:cNvPr id="0" name=""/>
        <dsp:cNvSpPr/>
      </dsp:nvSpPr>
      <dsp:spPr>
        <a:xfrm>
          <a:off x="3607" y="3022473"/>
          <a:ext cx="1953052" cy="72"/>
        </a:xfrm>
        <a:prstGeom prst="rect">
          <a:avLst/>
        </a:prstGeom>
        <a:solidFill>
          <a:schemeClr val="accent5">
            <a:hueOff val="78112"/>
            <a:satOff val="-885"/>
            <a:lumOff val="436"/>
            <a:alphaOff val="0"/>
          </a:schemeClr>
        </a:solidFill>
        <a:ln w="15875" cap="rnd" cmpd="sng" algn="ctr">
          <a:solidFill>
            <a:schemeClr val="accent5">
              <a:hueOff val="78112"/>
              <a:satOff val="-885"/>
              <a:lumOff val="4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CE686E-8349-AB43-904D-5B7F39598E9D}">
      <dsp:nvSpPr>
        <dsp:cNvPr id="0" name=""/>
        <dsp:cNvSpPr/>
      </dsp:nvSpPr>
      <dsp:spPr>
        <a:xfrm>
          <a:off x="2151965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179174"/>
            <a:satOff val="-2198"/>
            <a:lumOff val="35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179174"/>
              <a:satOff val="-2198"/>
              <a:lumOff val="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1. a 8. </a:t>
          </a:r>
          <a:r>
            <a:rPr lang="en-GB" sz="1300" kern="1200" dirty="0" err="1"/>
            <a:t>května</a:t>
          </a:r>
          <a:r>
            <a:rPr lang="en-GB" sz="1300" kern="1200" dirty="0"/>
            <a:t> </a:t>
          </a:r>
          <a:r>
            <a:rPr lang="en-GB" sz="1300" kern="1200" dirty="0" err="1"/>
            <a:t>není</a:t>
          </a:r>
          <a:r>
            <a:rPr lang="en-GB" sz="1300" kern="1200" dirty="0"/>
            <a:t> </a:t>
          </a:r>
          <a:r>
            <a:rPr lang="en-GB" sz="1300" kern="1200" dirty="0" err="1"/>
            <a:t>výuka</a:t>
          </a:r>
          <a:endParaRPr lang="en-US" sz="1300" kern="1200" dirty="0"/>
        </a:p>
      </dsp:txBody>
      <dsp:txXfrm>
        <a:off x="2151965" y="1327295"/>
        <a:ext cx="1953052" cy="1640564"/>
      </dsp:txXfrm>
    </dsp:sp>
    <dsp:sp modelId="{4FFAD92E-B252-2147-8575-DDA7820E4537}">
      <dsp:nvSpPr>
        <dsp:cNvPr id="0" name=""/>
        <dsp:cNvSpPr/>
      </dsp:nvSpPr>
      <dsp:spPr>
        <a:xfrm>
          <a:off x="2718350" y="561698"/>
          <a:ext cx="820282" cy="820282"/>
        </a:xfrm>
        <a:prstGeom prst="ellipse">
          <a:avLst/>
        </a:prstGeom>
        <a:solidFill>
          <a:schemeClr val="accent5">
            <a:hueOff val="156224"/>
            <a:satOff val="-1770"/>
            <a:lumOff val="871"/>
            <a:alphaOff val="0"/>
          </a:schemeClr>
        </a:solidFill>
        <a:ln w="15875" cap="rnd" cmpd="sng" algn="ctr">
          <a:solidFill>
            <a:schemeClr val="accent5">
              <a:hueOff val="156224"/>
              <a:satOff val="-1770"/>
              <a:lumOff val="8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2</a:t>
          </a:r>
        </a:p>
      </dsp:txBody>
      <dsp:txXfrm>
        <a:off x="2838478" y="681826"/>
        <a:ext cx="580026" cy="580026"/>
      </dsp:txXfrm>
    </dsp:sp>
    <dsp:sp modelId="{380ADADA-BCF4-D64C-ADF4-89F15045DCB3}">
      <dsp:nvSpPr>
        <dsp:cNvPr id="0" name=""/>
        <dsp:cNvSpPr/>
      </dsp:nvSpPr>
      <dsp:spPr>
        <a:xfrm>
          <a:off x="2151965" y="3022473"/>
          <a:ext cx="1953052" cy="72"/>
        </a:xfrm>
        <a:prstGeom prst="rect">
          <a:avLst/>
        </a:prstGeom>
        <a:solidFill>
          <a:schemeClr val="accent5">
            <a:hueOff val="234337"/>
            <a:satOff val="-2654"/>
            <a:lumOff val="1307"/>
            <a:alphaOff val="0"/>
          </a:schemeClr>
        </a:solidFill>
        <a:ln w="15875" cap="rnd" cmpd="sng" algn="ctr">
          <a:solidFill>
            <a:schemeClr val="accent5">
              <a:hueOff val="234337"/>
              <a:satOff val="-2654"/>
              <a:lumOff val="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A95DAB-BA60-2D4B-AA58-D958F7606C58}">
      <dsp:nvSpPr>
        <dsp:cNvPr id="0" name=""/>
        <dsp:cNvSpPr/>
      </dsp:nvSpPr>
      <dsp:spPr>
        <a:xfrm>
          <a:off x="4300323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358349"/>
            <a:satOff val="-4396"/>
            <a:lumOff val="71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358349"/>
              <a:satOff val="-4396"/>
              <a:lumOff val="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8. </a:t>
          </a:r>
          <a:r>
            <a:rPr lang="en-GB" sz="1300" kern="1200" dirty="0" err="1"/>
            <a:t>května</a:t>
          </a:r>
          <a:r>
            <a:rPr lang="en-GB" sz="1300" kern="1200" dirty="0"/>
            <a:t> do </a:t>
          </a:r>
          <a:r>
            <a:rPr lang="en-GB" sz="1300" kern="1200" dirty="0" err="1"/>
            <a:t>půlnoci</a:t>
          </a:r>
          <a:r>
            <a:rPr lang="en-GB" sz="1300" kern="1200" dirty="0"/>
            <a:t> do Moodle </a:t>
          </a:r>
          <a:r>
            <a:rPr lang="en-GB" sz="1300" kern="1200" dirty="0" err="1"/>
            <a:t>nahrajte</a:t>
          </a:r>
          <a:r>
            <a:rPr lang="en-GB" sz="1300" kern="1200" dirty="0"/>
            <a:t> </a:t>
          </a:r>
          <a:r>
            <a:rPr lang="en-GB" sz="1300" kern="1200" dirty="0" err="1"/>
            <a:t>závěrečnou</a:t>
          </a:r>
          <a:r>
            <a:rPr lang="en-GB" sz="1300" kern="1200" dirty="0"/>
            <a:t> </a:t>
          </a:r>
          <a:r>
            <a:rPr lang="en-GB" sz="1300" kern="1200" dirty="0" err="1"/>
            <a:t>práci</a:t>
          </a:r>
          <a:endParaRPr lang="en-US" sz="1300" kern="1200" dirty="0"/>
        </a:p>
      </dsp:txBody>
      <dsp:txXfrm>
        <a:off x="4300323" y="1327295"/>
        <a:ext cx="1953052" cy="1640564"/>
      </dsp:txXfrm>
    </dsp:sp>
    <dsp:sp modelId="{6A00F086-35E0-B64E-8CAA-57A235E6FCB8}">
      <dsp:nvSpPr>
        <dsp:cNvPr id="0" name=""/>
        <dsp:cNvSpPr/>
      </dsp:nvSpPr>
      <dsp:spPr>
        <a:xfrm>
          <a:off x="4866708" y="561698"/>
          <a:ext cx="820282" cy="820282"/>
        </a:xfrm>
        <a:prstGeom prst="ellipse">
          <a:avLst/>
        </a:prstGeom>
        <a:solidFill>
          <a:schemeClr val="accent5">
            <a:hueOff val="312449"/>
            <a:satOff val="-3539"/>
            <a:lumOff val="1743"/>
            <a:alphaOff val="0"/>
          </a:schemeClr>
        </a:solidFill>
        <a:ln w="15875" cap="rnd" cmpd="sng" algn="ctr">
          <a:solidFill>
            <a:schemeClr val="accent5">
              <a:hueOff val="312449"/>
              <a:satOff val="-3539"/>
              <a:lumOff val="17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3</a:t>
          </a:r>
        </a:p>
      </dsp:txBody>
      <dsp:txXfrm>
        <a:off x="4986836" y="681826"/>
        <a:ext cx="580026" cy="580026"/>
      </dsp:txXfrm>
    </dsp:sp>
    <dsp:sp modelId="{E6D8FB18-170A-8349-8A5C-E417C1445B81}">
      <dsp:nvSpPr>
        <dsp:cNvPr id="0" name=""/>
        <dsp:cNvSpPr/>
      </dsp:nvSpPr>
      <dsp:spPr>
        <a:xfrm>
          <a:off x="4300323" y="3022473"/>
          <a:ext cx="1953052" cy="72"/>
        </a:xfrm>
        <a:prstGeom prst="rect">
          <a:avLst/>
        </a:prstGeom>
        <a:solidFill>
          <a:schemeClr val="accent5">
            <a:hueOff val="390561"/>
            <a:satOff val="-4424"/>
            <a:lumOff val="2178"/>
            <a:alphaOff val="0"/>
          </a:schemeClr>
        </a:solidFill>
        <a:ln w="15875" cap="rnd" cmpd="sng" algn="ctr">
          <a:solidFill>
            <a:schemeClr val="accent5">
              <a:hueOff val="390561"/>
              <a:satOff val="-4424"/>
              <a:lumOff val="21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776BC4-5E85-D949-8A2F-E01A7E263369}">
      <dsp:nvSpPr>
        <dsp:cNvPr id="0" name=""/>
        <dsp:cNvSpPr/>
      </dsp:nvSpPr>
      <dsp:spPr>
        <a:xfrm>
          <a:off x="6448681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537523"/>
            <a:satOff val="-6593"/>
            <a:lumOff val="106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537523"/>
              <a:satOff val="-6593"/>
              <a:lumOff val="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15. </a:t>
          </a:r>
          <a:r>
            <a:rPr lang="en-GB" sz="1300" kern="1200" dirty="0" err="1"/>
            <a:t>května</a:t>
          </a:r>
          <a:r>
            <a:rPr lang="en-GB" sz="1300" kern="1200" dirty="0"/>
            <a:t> 1. </a:t>
          </a:r>
          <a:r>
            <a:rPr lang="en-GB" sz="1300" kern="1200" dirty="0" err="1"/>
            <a:t>termín</a:t>
          </a:r>
          <a:r>
            <a:rPr lang="en-GB" sz="1300" kern="1200" dirty="0"/>
            <a:t> </a:t>
          </a:r>
          <a:r>
            <a:rPr lang="en-GB" sz="1300" kern="1200" dirty="0" err="1"/>
            <a:t>zkoušky</a:t>
          </a:r>
          <a:r>
            <a:rPr lang="en-GB" sz="1300" kern="1200" dirty="0"/>
            <a:t> (</a:t>
          </a:r>
          <a:r>
            <a:rPr lang="en-GB" sz="1300" kern="1200" dirty="0" err="1"/>
            <a:t>zapisujte</a:t>
          </a:r>
          <a:r>
            <a:rPr lang="en-GB" sz="1300" kern="1200" dirty="0"/>
            <a:t> se </a:t>
          </a:r>
          <a:r>
            <a:rPr lang="en-GB" sz="1300" kern="1200" dirty="0" err="1"/>
            <a:t>prosím</a:t>
          </a:r>
          <a:r>
            <a:rPr lang="en-GB" sz="1300" kern="1200" dirty="0"/>
            <a:t>, do </a:t>
          </a:r>
          <a:r>
            <a:rPr lang="en-GB" sz="1300" kern="1200" dirty="0" err="1"/>
            <a:t>is.cuni.cz</a:t>
          </a:r>
          <a:r>
            <a:rPr lang="en-GB" sz="1300" kern="1200" dirty="0"/>
            <a:t>)</a:t>
          </a:r>
          <a:endParaRPr lang="en-US" sz="1300" kern="1200" dirty="0"/>
        </a:p>
      </dsp:txBody>
      <dsp:txXfrm>
        <a:off x="6448681" y="1327295"/>
        <a:ext cx="1953052" cy="1640564"/>
      </dsp:txXfrm>
    </dsp:sp>
    <dsp:sp modelId="{BCBC5514-FE85-FC41-888D-F77B8CF069A4}">
      <dsp:nvSpPr>
        <dsp:cNvPr id="0" name=""/>
        <dsp:cNvSpPr/>
      </dsp:nvSpPr>
      <dsp:spPr>
        <a:xfrm>
          <a:off x="7015067" y="561698"/>
          <a:ext cx="820282" cy="820282"/>
        </a:xfrm>
        <a:prstGeom prst="ellipse">
          <a:avLst/>
        </a:prstGeom>
        <a:solidFill>
          <a:schemeClr val="accent5">
            <a:hueOff val="468673"/>
            <a:satOff val="-5309"/>
            <a:lumOff val="2614"/>
            <a:alphaOff val="0"/>
          </a:schemeClr>
        </a:solidFill>
        <a:ln w="15875" cap="rnd" cmpd="sng" algn="ctr">
          <a:solidFill>
            <a:schemeClr val="accent5">
              <a:hueOff val="468673"/>
              <a:satOff val="-5309"/>
              <a:lumOff val="26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4</a:t>
          </a:r>
        </a:p>
      </dsp:txBody>
      <dsp:txXfrm>
        <a:off x="7135195" y="681826"/>
        <a:ext cx="580026" cy="580026"/>
      </dsp:txXfrm>
    </dsp:sp>
    <dsp:sp modelId="{40A1B40C-B0F4-F145-ABBD-63A763D1875A}">
      <dsp:nvSpPr>
        <dsp:cNvPr id="0" name=""/>
        <dsp:cNvSpPr/>
      </dsp:nvSpPr>
      <dsp:spPr>
        <a:xfrm>
          <a:off x="6448681" y="3022473"/>
          <a:ext cx="1953052" cy="72"/>
        </a:xfrm>
        <a:prstGeom prst="rect">
          <a:avLst/>
        </a:prstGeom>
        <a:solidFill>
          <a:schemeClr val="accent5">
            <a:hueOff val="546786"/>
            <a:satOff val="-6193"/>
            <a:lumOff val="3050"/>
            <a:alphaOff val="0"/>
          </a:schemeClr>
        </a:solidFill>
        <a:ln w="15875" cap="rnd" cmpd="sng" algn="ctr">
          <a:solidFill>
            <a:schemeClr val="accent5">
              <a:hueOff val="546786"/>
              <a:satOff val="-6193"/>
              <a:lumOff val="30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C0B561-AEE0-9A4B-93F4-1C993F08653D}">
      <dsp:nvSpPr>
        <dsp:cNvPr id="0" name=""/>
        <dsp:cNvSpPr/>
      </dsp:nvSpPr>
      <dsp:spPr>
        <a:xfrm>
          <a:off x="8597039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716697"/>
            <a:satOff val="-8791"/>
            <a:lumOff val="141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716697"/>
              <a:satOff val="-8791"/>
              <a:lumOff val="1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25. dubna – Anna Zemanová, debata o kampaních na sítích</a:t>
          </a:r>
          <a:endParaRPr lang="cs-CZ" sz="1300" kern="1200" dirty="0"/>
        </a:p>
      </dsp:txBody>
      <dsp:txXfrm>
        <a:off x="8597039" y="1327295"/>
        <a:ext cx="1953052" cy="1640564"/>
      </dsp:txXfrm>
    </dsp:sp>
    <dsp:sp modelId="{358026E5-529D-374E-8D01-247F3D4DD2FE}">
      <dsp:nvSpPr>
        <dsp:cNvPr id="0" name=""/>
        <dsp:cNvSpPr/>
      </dsp:nvSpPr>
      <dsp:spPr>
        <a:xfrm>
          <a:off x="9163425" y="561698"/>
          <a:ext cx="820282" cy="820282"/>
        </a:xfrm>
        <a:prstGeom prst="ellipse">
          <a:avLst/>
        </a:prstGeom>
        <a:solidFill>
          <a:schemeClr val="accent5">
            <a:hueOff val="624898"/>
            <a:satOff val="-7078"/>
            <a:lumOff val="3485"/>
            <a:alphaOff val="0"/>
          </a:schemeClr>
        </a:solidFill>
        <a:ln w="15875" cap="rnd" cmpd="sng" algn="ctr">
          <a:solidFill>
            <a:schemeClr val="accent5">
              <a:hueOff val="624898"/>
              <a:satOff val="-7078"/>
              <a:lumOff val="34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5</a:t>
          </a:r>
        </a:p>
      </dsp:txBody>
      <dsp:txXfrm>
        <a:off x="9283553" y="681826"/>
        <a:ext cx="580026" cy="580026"/>
      </dsp:txXfrm>
    </dsp:sp>
    <dsp:sp modelId="{4966A035-4E53-5243-95D2-762621336D44}">
      <dsp:nvSpPr>
        <dsp:cNvPr id="0" name=""/>
        <dsp:cNvSpPr/>
      </dsp:nvSpPr>
      <dsp:spPr>
        <a:xfrm>
          <a:off x="8597039" y="3022473"/>
          <a:ext cx="1953052" cy="72"/>
        </a:xfrm>
        <a:prstGeom prst="rect">
          <a:avLst/>
        </a:prstGeom>
        <a:solidFill>
          <a:schemeClr val="accent5">
            <a:hueOff val="703010"/>
            <a:satOff val="-7963"/>
            <a:lumOff val="3921"/>
            <a:alphaOff val="0"/>
          </a:schemeClr>
        </a:solidFill>
        <a:ln w="15875" cap="rnd" cmpd="sng" algn="ctr">
          <a:solidFill>
            <a:schemeClr val="accent5">
              <a:hueOff val="703010"/>
              <a:satOff val="-7963"/>
              <a:lumOff val="3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5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8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64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33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54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5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7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4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6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1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5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2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4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5/4/25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29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0613EC-E5C7-3829-8ABA-6C5392C3A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199" y="885433"/>
            <a:ext cx="10261602" cy="3022257"/>
          </a:xfrm>
          <a:effectLst/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6700">
                <a:solidFill>
                  <a:schemeClr val="tx1"/>
                </a:solidFill>
              </a:rPr>
              <a:t>Data, online nástroje a politický marketing v kampani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3F3BE6-1E59-A9F7-A8A3-AA90196EA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6955" y="4033164"/>
            <a:ext cx="8378090" cy="1181206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en-GB" sz="2000" dirty="0"/>
              <a:t>Anna Shavit, 9. </a:t>
            </a:r>
            <a:r>
              <a:rPr lang="en-GB" sz="2000" dirty="0" err="1"/>
              <a:t>setkání</a:t>
            </a:r>
            <a:r>
              <a:rPr lang="en-GB" sz="2000" dirty="0"/>
              <a:t>, 30. </a:t>
            </a:r>
            <a:r>
              <a:rPr lang="en-GB" sz="2000" dirty="0" err="1"/>
              <a:t>dubna</a:t>
            </a:r>
            <a:r>
              <a:rPr lang="en-GB" sz="2000"/>
              <a:t> 2025</a:t>
            </a:r>
            <a:endParaRPr lang="en-GB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508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8605D-44E2-83EA-BD74-413035E0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65483" cy="3388287"/>
          </a:xfrm>
        </p:spPr>
        <p:txBody>
          <a:bodyPr anchor="ctr">
            <a:normAutofit/>
          </a:bodyPr>
          <a:lstStyle/>
          <a:p>
            <a:r>
              <a:rPr lang="en-GB" dirty="0" err="1"/>
              <a:t>Jaká</a:t>
            </a:r>
            <a:r>
              <a:rPr lang="en-GB" dirty="0"/>
              <a:t> data </a:t>
            </a:r>
            <a:r>
              <a:rPr lang="en-GB" dirty="0" err="1"/>
              <a:t>potřebuji</a:t>
            </a:r>
            <a:r>
              <a:rPr lang="en-GB" dirty="0"/>
              <a:t> a jak je </a:t>
            </a:r>
            <a:r>
              <a:rPr lang="en-GB" dirty="0" err="1"/>
              <a:t>získám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B858D7-A01F-D264-5AEE-04925169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365218" cy="4900014"/>
          </a:xfrm>
          <a:effectLst/>
        </p:spPr>
        <p:txBody>
          <a:bodyPr>
            <a:normAutofit/>
          </a:bodyPr>
          <a:lstStyle/>
          <a:p>
            <a:r>
              <a:rPr lang="en-GB" sz="2000" dirty="0" err="1"/>
              <a:t>Analýza</a:t>
            </a:r>
            <a:r>
              <a:rPr lang="en-GB" sz="2000" dirty="0"/>
              <a:t> </a:t>
            </a:r>
            <a:r>
              <a:rPr lang="en-GB" sz="2000" dirty="0" err="1"/>
              <a:t>výchozí</a:t>
            </a:r>
            <a:r>
              <a:rPr lang="en-GB" sz="2000" dirty="0"/>
              <a:t> </a:t>
            </a:r>
            <a:r>
              <a:rPr lang="en-GB" sz="2000" dirty="0" err="1"/>
              <a:t>situace</a:t>
            </a:r>
            <a:endParaRPr lang="en-GB" sz="2000" dirty="0"/>
          </a:p>
          <a:p>
            <a:r>
              <a:rPr lang="en-GB" sz="2000" dirty="0" err="1"/>
              <a:t>Jaké</a:t>
            </a:r>
            <a:r>
              <a:rPr lang="en-GB" sz="2000" dirty="0"/>
              <a:t> je </a:t>
            </a:r>
            <a:r>
              <a:rPr lang="en-GB" sz="2000" dirty="0" err="1"/>
              <a:t>zadání</a:t>
            </a:r>
            <a:endParaRPr lang="en-GB" sz="2000" dirty="0"/>
          </a:p>
          <a:p>
            <a:r>
              <a:rPr lang="en-GB" sz="2000" dirty="0" err="1"/>
              <a:t>Kdo</a:t>
            </a:r>
            <a:r>
              <a:rPr lang="en-GB" sz="2000" dirty="0"/>
              <a:t> data </a:t>
            </a:r>
            <a:r>
              <a:rPr lang="en-GB" sz="2000" dirty="0" err="1"/>
              <a:t>potřebuje</a:t>
            </a:r>
            <a:r>
              <a:rPr lang="en-GB" sz="2000" dirty="0"/>
              <a:t> a k </a:t>
            </a:r>
            <a:r>
              <a:rPr lang="en-GB" sz="2000" dirty="0" err="1"/>
              <a:t>čemu</a:t>
            </a:r>
            <a:endParaRPr lang="en-GB" sz="2000" dirty="0"/>
          </a:p>
          <a:p>
            <a:r>
              <a:rPr lang="en-GB" sz="2000" dirty="0" err="1"/>
              <a:t>Jaké</a:t>
            </a:r>
            <a:r>
              <a:rPr lang="en-GB" sz="2000" dirty="0"/>
              <a:t> </a:t>
            </a:r>
            <a:r>
              <a:rPr lang="en-GB" sz="2000" dirty="0" err="1"/>
              <a:t>mám</a:t>
            </a:r>
            <a:r>
              <a:rPr lang="en-GB" sz="2000" dirty="0"/>
              <a:t> </a:t>
            </a:r>
            <a:r>
              <a:rPr lang="en-GB" sz="2000" dirty="0" err="1"/>
              <a:t>možnosti</a:t>
            </a:r>
            <a:endParaRPr lang="en-GB" sz="2000" dirty="0"/>
          </a:p>
          <a:p>
            <a:r>
              <a:rPr lang="en-GB" sz="2000" dirty="0" err="1"/>
              <a:t>Jaký</a:t>
            </a:r>
            <a:r>
              <a:rPr lang="en-GB" sz="2000" dirty="0"/>
              <a:t> je </a:t>
            </a:r>
            <a:r>
              <a:rPr lang="en-GB" sz="2000" dirty="0" err="1"/>
              <a:t>rozpočet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Veřejně</a:t>
            </a:r>
            <a:r>
              <a:rPr lang="en-GB" sz="2000" dirty="0"/>
              <a:t> </a:t>
            </a:r>
            <a:r>
              <a:rPr lang="en-GB" sz="2000" dirty="0" err="1"/>
              <a:t>dostupná</a:t>
            </a:r>
            <a:r>
              <a:rPr lang="en-GB" sz="2000" dirty="0"/>
              <a:t> data – </a:t>
            </a:r>
            <a:r>
              <a:rPr lang="en-GB" sz="2000" dirty="0" err="1"/>
              <a:t>jaká</a:t>
            </a:r>
            <a:r>
              <a:rPr lang="en-GB" sz="2000" dirty="0"/>
              <a:t> to </a:t>
            </a:r>
            <a:r>
              <a:rPr lang="en-GB" sz="2000" dirty="0" err="1"/>
              <a:t>jsou</a:t>
            </a:r>
            <a:endParaRPr lang="en-GB" sz="2000" dirty="0"/>
          </a:p>
          <a:p>
            <a:r>
              <a:rPr lang="en-GB" sz="2000" dirty="0" err="1"/>
              <a:t>Interní</a:t>
            </a:r>
            <a:r>
              <a:rPr lang="en-GB" sz="2000" dirty="0"/>
              <a:t> data – </a:t>
            </a:r>
            <a:r>
              <a:rPr lang="en-GB" sz="2000" dirty="0" err="1"/>
              <a:t>jaká</a:t>
            </a:r>
            <a:r>
              <a:rPr lang="en-GB" sz="2000" dirty="0"/>
              <a:t> to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776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BD759-7E8C-8021-4D80-E822115B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GB" sz="3000">
                <a:solidFill>
                  <a:srgbClr val="FFFFFF"/>
                </a:solidFill>
              </a:rPr>
              <a:t>Jaké zdroje dat mám k dispozici?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F3071B-66E9-4A86-4648-DD65550EC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2046514"/>
            <a:ext cx="3575737" cy="3994848"/>
          </a:xfrm>
        </p:spPr>
        <p:txBody>
          <a:bodyPr>
            <a:normAutofit/>
          </a:bodyPr>
          <a:lstStyle/>
          <a:p>
            <a:r>
              <a:rPr lang="en-GB" sz="1600">
                <a:solidFill>
                  <a:srgbClr val="FFFFFF"/>
                </a:solidFill>
              </a:rPr>
              <a:t>Máme k dispozici nějaká data?</a:t>
            </a:r>
          </a:p>
          <a:p>
            <a:r>
              <a:rPr lang="en-GB" sz="1600">
                <a:solidFill>
                  <a:srgbClr val="FFFFFF"/>
                </a:solidFill>
              </a:rPr>
              <a:t>Jsou dostupné výzkumy?</a:t>
            </a:r>
          </a:p>
          <a:p>
            <a:r>
              <a:rPr lang="en-GB" sz="1600">
                <a:solidFill>
                  <a:srgbClr val="FFFFFF"/>
                </a:solidFill>
              </a:rPr>
              <a:t>Reakce konkurence?</a:t>
            </a:r>
          </a:p>
          <a:p>
            <a:r>
              <a:rPr lang="en-GB" sz="1600">
                <a:solidFill>
                  <a:srgbClr val="FFFFFF"/>
                </a:solidFill>
              </a:rPr>
              <a:t>Vnitrostranické výzkumy?</a:t>
            </a:r>
          </a:p>
        </p:txBody>
      </p:sp>
      <p:pic>
        <p:nvPicPr>
          <p:cNvPr id="4" name="Zástupný obsah 4" descr="Obsah obrázku text, oblečení, Lidská tvář, muž&#10;&#10;Popis byl vytvořen automaticky">
            <a:extLst>
              <a:ext uri="{FF2B5EF4-FFF2-40B4-BE49-F238E27FC236}">
                <a16:creationId xmlns:a16="http://schemas.microsoft.com/office/drawing/2014/main" id="{4D324A8E-8706-7684-CBF5-FFFC8D25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111" y="643467"/>
            <a:ext cx="4521101" cy="527242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4799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D1E6A-9CEC-A5D3-FC8D-7CB79972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Zpracování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F1B67E-B519-DA10-F0C5-10171E1CA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Jak </a:t>
            </a:r>
            <a:r>
              <a:rPr lang="en-GB" dirty="0" err="1"/>
              <a:t>na</a:t>
            </a:r>
            <a:r>
              <a:rPr lang="en-GB" dirty="0"/>
              <a:t> to? </a:t>
            </a:r>
            <a:r>
              <a:rPr lang="en-GB" dirty="0" err="1"/>
              <a:t>Kdo</a:t>
            </a:r>
            <a:r>
              <a:rPr lang="en-GB" dirty="0"/>
              <a:t> to </a:t>
            </a:r>
            <a:r>
              <a:rPr lang="en-GB" dirty="0" err="1"/>
              <a:t>vlastně</a:t>
            </a:r>
            <a:r>
              <a:rPr lang="en-GB" dirty="0"/>
              <a:t> </a:t>
            </a:r>
            <a:r>
              <a:rPr lang="en-GB" dirty="0" err="1"/>
              <a:t>dělá</a:t>
            </a:r>
            <a:r>
              <a:rPr lang="en-GB" dirty="0"/>
              <a:t>?</a:t>
            </a:r>
          </a:p>
          <a:p>
            <a:r>
              <a:rPr lang="en-GB" dirty="0" err="1"/>
              <a:t>Jaká</a:t>
            </a:r>
            <a:r>
              <a:rPr lang="en-GB" dirty="0"/>
              <a:t>  je role </a:t>
            </a:r>
            <a:r>
              <a:rPr lang="en-GB" dirty="0" err="1"/>
              <a:t>konzultantů</a:t>
            </a:r>
            <a:r>
              <a:rPr lang="en-GB" dirty="0"/>
              <a:t>? </a:t>
            </a:r>
            <a:r>
              <a:rPr lang="en-GB" dirty="0" err="1"/>
              <a:t>Kdo</a:t>
            </a:r>
            <a:r>
              <a:rPr lang="en-GB" dirty="0"/>
              <a:t> je </a:t>
            </a:r>
            <a:r>
              <a:rPr lang="en-GB" dirty="0" err="1"/>
              <a:t>politický</a:t>
            </a:r>
            <a:r>
              <a:rPr lang="en-GB" dirty="0"/>
              <a:t> </a:t>
            </a:r>
            <a:r>
              <a:rPr lang="en-GB" dirty="0" err="1"/>
              <a:t>konzultant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poradce</a:t>
            </a:r>
            <a:r>
              <a:rPr lang="en-GB" dirty="0"/>
              <a:t>?</a:t>
            </a:r>
          </a:p>
          <a:p>
            <a:r>
              <a:rPr lang="en-GB" dirty="0" err="1"/>
              <a:t>Analytické</a:t>
            </a:r>
            <a:r>
              <a:rPr lang="en-GB" dirty="0"/>
              <a:t> </a:t>
            </a:r>
            <a:r>
              <a:rPr lang="en-GB" dirty="0" err="1"/>
              <a:t>týmy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stranách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758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73867-89CC-575A-FF02-0E9EB958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Data ze sociálních médií a jak je používat?</a:t>
            </a:r>
          </a:p>
        </p:txBody>
      </p:sp>
      <p:pic>
        <p:nvPicPr>
          <p:cNvPr id="5" name="Zástupný obsah 4" descr="Obsah obrázku snímek obrazovky, text, software, Webová stránka&#10;&#10;Popis byl vytvořen automaticky">
            <a:extLst>
              <a:ext uri="{FF2B5EF4-FFF2-40B4-BE49-F238E27FC236}">
                <a16:creationId xmlns:a16="http://schemas.microsoft.com/office/drawing/2014/main" id="{EB007B25-2F4E-FC06-73E8-CDECE4AF7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72" y="1650038"/>
            <a:ext cx="6268062" cy="338475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04849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FB228-1D33-FF06-FC1D-9766A367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Online data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3E41D6-1926-E13C-1C86-1C814A297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4049485"/>
            <a:ext cx="4846151" cy="188322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Meta library</a:t>
            </a:r>
          </a:p>
          <a:p>
            <a:r>
              <a:rPr lang="en-GB">
                <a:solidFill>
                  <a:srgbClr val="FFFFFF"/>
                </a:solidFill>
              </a:rPr>
              <a:t>X.platform </a:t>
            </a:r>
          </a:p>
          <a:p>
            <a:r>
              <a:rPr lang="en-GB">
                <a:solidFill>
                  <a:srgbClr val="FFFFFF"/>
                </a:solidFill>
              </a:rPr>
              <a:t>Instagram </a:t>
            </a:r>
          </a:p>
          <a:p>
            <a:r>
              <a:rPr lang="en-GB">
                <a:solidFill>
                  <a:srgbClr val="FFFFFF"/>
                </a:solidFill>
              </a:rPr>
              <a:t>Tik Tok </a:t>
            </a:r>
          </a:p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 descr="Abstract background of data">
            <a:extLst>
              <a:ext uri="{FF2B5EF4-FFF2-40B4-BE49-F238E27FC236}">
                <a16:creationId xmlns:a16="http://schemas.microsoft.com/office/drawing/2014/main" id="{7A203E5D-AA65-CCDA-5991-20967836B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106175" y="484633"/>
            <a:ext cx="5111928" cy="2875460"/>
          </a:xfrm>
          <a:prstGeom prst="rect">
            <a:avLst/>
          </a:prstGeom>
        </p:spPr>
      </p:pic>
      <p:pic>
        <p:nvPicPr>
          <p:cNvPr id="6" name="Obrázek 5" descr="Obsah obrázku text, Lidská tvář, snímek obrazovky, osoba&#10;&#10;Popis byl vytvořen automaticky">
            <a:extLst>
              <a:ext uri="{FF2B5EF4-FFF2-40B4-BE49-F238E27FC236}">
                <a16:creationId xmlns:a16="http://schemas.microsoft.com/office/drawing/2014/main" id="{E90FFF84-E5CA-1C58-B73A-FBF907F2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431" y="484633"/>
            <a:ext cx="4752827" cy="28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1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B12F0-6E7A-94B4-91B7-07AF73AB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POLITICKÝ KONSULTING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3372D1-B2DC-86E7-258E-2DB18B09E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70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5D679FC-0B72-9815-00B5-7446807755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813287"/>
              </p:ext>
            </p:extLst>
          </p:nvPr>
        </p:nvGraphicFramePr>
        <p:xfrm>
          <a:off x="819150" y="2494722"/>
          <a:ext cx="10553700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853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C3F76-9BEF-5363-3CD3-1EC46764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1741714"/>
            <a:ext cx="3518452" cy="4117749"/>
          </a:xfrm>
        </p:spPr>
        <p:txBody>
          <a:bodyPr anchor="t">
            <a:normAutofit/>
          </a:bodyPr>
          <a:lstStyle/>
          <a:p>
            <a:r>
              <a:rPr lang="en-GB" dirty="0"/>
              <a:t>Jak se </a:t>
            </a:r>
            <a:r>
              <a:rPr lang="en-GB" dirty="0" err="1"/>
              <a:t>liší</a:t>
            </a:r>
            <a:r>
              <a:rPr lang="en-GB" dirty="0"/>
              <a:t> </a:t>
            </a:r>
            <a:r>
              <a:rPr lang="en-GB" dirty="0" err="1"/>
              <a:t>analytika</a:t>
            </a:r>
            <a:r>
              <a:rPr lang="en-GB" dirty="0"/>
              <a:t>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C514A4F-F8F5-AC59-5962-81996D5688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981487"/>
              </p:ext>
            </p:extLst>
          </p:nvPr>
        </p:nvGraphicFramePr>
        <p:xfrm>
          <a:off x="5466523" y="1172818"/>
          <a:ext cx="5906328" cy="468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426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ečení, obloha, osoba, venku&#10;&#10;Popis byl vytvořen automaticky">
            <a:extLst>
              <a:ext uri="{FF2B5EF4-FFF2-40B4-BE49-F238E27FC236}">
                <a16:creationId xmlns:a16="http://schemas.microsoft.com/office/drawing/2014/main" id="{4BBE7C90-8388-6DB4-A2F2-FD9154B10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5" r="1192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ečení, osoba, oblek, muž&#10;&#10;Popis byl vytvořen automaticky">
            <a:extLst>
              <a:ext uri="{FF2B5EF4-FFF2-40B4-BE49-F238E27FC236}">
                <a16:creationId xmlns:a16="http://schemas.microsoft.com/office/drawing/2014/main" id="{0EFA0A07-1444-2986-5095-2749A1673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494" y="643467"/>
            <a:ext cx="844101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25F373-724C-E9A2-5646-00E33194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</p:spPr>
        <p:txBody>
          <a:bodyPr>
            <a:normAutofit/>
          </a:bodyPr>
          <a:lstStyle/>
          <a:p>
            <a:r>
              <a:rPr lang="en-GB" sz="3200"/>
              <a:t>Jaká data potřebujeme?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9D87FD-9E46-6742-2EF1-DF8670C19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404372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r>
              <a:rPr lang="en-GB" sz="1200"/>
              <a:t>https://fs2-ct24.ceskatelevize.cz/file/cms/ct24/attachments/trendy_ceska_91_volebni_model.pdf</a:t>
            </a:r>
          </a:p>
        </p:txBody>
      </p:sp>
      <p:pic>
        <p:nvPicPr>
          <p:cNvPr id="5" name="Obrázek 4" descr="Obsah obrázku text, snímek obrazovky, číslo, software&#10;&#10;Popis byl vytvořen automaticky">
            <a:extLst>
              <a:ext uri="{FF2B5EF4-FFF2-40B4-BE49-F238E27FC236}">
                <a16:creationId xmlns:a16="http://schemas.microsoft.com/office/drawing/2014/main" id="{63CAF54D-A215-B850-E45B-FC98097E3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19" b="2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6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rak, obloha, Lidská tvář&#10;&#10;Popis byl vytvořen automaticky">
            <a:extLst>
              <a:ext uri="{FF2B5EF4-FFF2-40B4-BE49-F238E27FC236}">
                <a16:creationId xmlns:a16="http://schemas.microsoft.com/office/drawing/2014/main" id="{BF435B60-FE1C-8C97-3860-2C9700C6A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36" b="348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53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idská tvář, oblečení, osoba, muž&#10;&#10;Popis byl vytvořen automaticky">
            <a:extLst>
              <a:ext uri="{FF2B5EF4-FFF2-40B4-BE49-F238E27FC236}">
                <a16:creationId xmlns:a16="http://schemas.microsoft.com/office/drawing/2014/main" id="{C903A4F4-801F-E381-9938-855102746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5"/>
            <a:ext cx="10905066" cy="50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8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Lidská tvář, brýle, úsměv&#10;&#10;Popis byl vytvořen automaticky">
            <a:extLst>
              <a:ext uri="{FF2B5EF4-FFF2-40B4-BE49-F238E27FC236}">
                <a16:creationId xmlns:a16="http://schemas.microsoft.com/office/drawing/2014/main" id="{EA46D8C8-5075-A5FB-8529-9A43DD73F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041" y="1407416"/>
            <a:ext cx="10639918" cy="40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37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Lidská tvář, text, brýle, muž&#10;&#10;Popis byl vytvořen automaticky">
            <a:extLst>
              <a:ext uri="{FF2B5EF4-FFF2-40B4-BE49-F238E27FC236}">
                <a16:creationId xmlns:a16="http://schemas.microsoft.com/office/drawing/2014/main" id="{1CACAC84-5668-6983-6D32-41A3262A7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493" y="786900"/>
            <a:ext cx="10211014" cy="52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6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idská tvář, úsměv, text, oblečení&#10;&#10;Popis byl vytvořen automaticky">
            <a:extLst>
              <a:ext uri="{FF2B5EF4-FFF2-40B4-BE49-F238E27FC236}">
                <a16:creationId xmlns:a16="http://schemas.microsoft.com/office/drawing/2014/main" id="{2BE8AA80-9ED8-8568-EBE4-6EA8FB3BB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891" y="786900"/>
            <a:ext cx="8734217" cy="52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82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idská tvář, text, oblečení, úsměv&#10;&#10;Popis byl vytvořen automaticky">
            <a:extLst>
              <a:ext uri="{FF2B5EF4-FFF2-40B4-BE49-F238E27FC236}">
                <a16:creationId xmlns:a16="http://schemas.microsoft.com/office/drawing/2014/main" id="{1742980E-BCDF-F155-8F61-93C3BF0E8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3934" y="786900"/>
            <a:ext cx="5324132" cy="52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72BC9-C4F0-2E76-F982-9B44BF84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Nezapomeňte</a:t>
            </a:r>
            <a:endParaRPr lang="en-GB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AA557BA-2061-D736-8B4D-A45AAFA1E4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692644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0918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03783A-34DA-EFAD-5A7B-B1D08CA5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Ochota jít k volbám</a:t>
            </a:r>
          </a:p>
        </p:txBody>
      </p:sp>
      <p:pic>
        <p:nvPicPr>
          <p:cNvPr id="5" name="Zástupný obsah 4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02C96273-1A93-AF8C-515F-870CDF43B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72" y="811684"/>
            <a:ext cx="6268062" cy="506145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52408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kruh, Písmo&#10;&#10;Popis byl vytvořen automaticky">
            <a:extLst>
              <a:ext uri="{FF2B5EF4-FFF2-40B4-BE49-F238E27FC236}">
                <a16:creationId xmlns:a16="http://schemas.microsoft.com/office/drawing/2014/main" id="{9BCBAD16-4F10-BFC7-CE26-2C5F2D148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73" b="11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2C2DBF-CEF8-22B8-E314-4486552C9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F6D593-9049-31E1-09DF-627213B5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Permanentní kampaň = “každý den je volební den”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0624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Lupa ukazující klesající výkon">
            <a:extLst>
              <a:ext uri="{FF2B5EF4-FFF2-40B4-BE49-F238E27FC236}">
                <a16:creationId xmlns:a16="http://schemas.microsoft.com/office/drawing/2014/main" id="{383E069D-B560-1B37-61B3-2EE942D48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220" b="145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D58527E-B573-5AAE-69A4-911890C7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Jaká data potřebujeme? A kdy? 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C9799C-D06D-20AE-BD14-DCC112DC1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Politický</a:t>
            </a:r>
            <a:r>
              <a:rPr lang="en-GB" dirty="0"/>
              <a:t> marketing –</a:t>
            </a:r>
            <a:r>
              <a:rPr lang="en-GB" dirty="0" err="1"/>
              <a:t>zkoumá</a:t>
            </a:r>
            <a:r>
              <a:rPr lang="en-GB" dirty="0"/>
              <a:t> </a:t>
            </a:r>
            <a:r>
              <a:rPr lang="en-GB" dirty="0" err="1"/>
              <a:t>politický</a:t>
            </a:r>
            <a:r>
              <a:rPr lang="en-GB" dirty="0"/>
              <a:t> </a:t>
            </a:r>
            <a:r>
              <a:rPr lang="en-GB" dirty="0" err="1"/>
              <a:t>trh</a:t>
            </a:r>
            <a:r>
              <a:rPr lang="en-GB" dirty="0"/>
              <a:t>, </a:t>
            </a:r>
            <a:r>
              <a:rPr lang="en-GB" dirty="0" err="1"/>
              <a:t>shromažďuje</a:t>
            </a:r>
            <a:r>
              <a:rPr lang="en-GB" dirty="0"/>
              <a:t> </a:t>
            </a:r>
            <a:r>
              <a:rPr lang="en-GB" dirty="0" err="1"/>
              <a:t>informace</a:t>
            </a:r>
            <a:r>
              <a:rPr lang="en-GB" dirty="0"/>
              <a:t> </a:t>
            </a:r>
          </a:p>
          <a:p>
            <a:r>
              <a:rPr lang="en-GB" dirty="0" err="1"/>
              <a:t>Kdy</a:t>
            </a:r>
            <a:r>
              <a:rPr lang="en-GB" dirty="0"/>
              <a:t> </a:t>
            </a:r>
            <a:r>
              <a:rPr lang="en-GB" dirty="0" err="1"/>
              <a:t>potřebujeme</a:t>
            </a:r>
            <a:r>
              <a:rPr lang="en-GB" dirty="0"/>
              <a:t> </a:t>
            </a:r>
            <a:r>
              <a:rPr lang="en-GB" dirty="0" err="1"/>
              <a:t>jaká</a:t>
            </a:r>
            <a:r>
              <a:rPr lang="en-GB" dirty="0"/>
              <a:t> data?</a:t>
            </a:r>
          </a:p>
          <a:p>
            <a:r>
              <a:rPr lang="en-GB" dirty="0" err="1"/>
              <a:t>Příprava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volby</a:t>
            </a:r>
          </a:p>
          <a:p>
            <a:r>
              <a:rPr lang="en-GB" dirty="0" err="1"/>
              <a:t>Volební</a:t>
            </a:r>
            <a:r>
              <a:rPr lang="en-GB" dirty="0"/>
              <a:t> </a:t>
            </a:r>
            <a:r>
              <a:rPr lang="en-GB" dirty="0" err="1"/>
              <a:t>kampaň</a:t>
            </a:r>
            <a:endParaRPr lang="en-GB" dirty="0"/>
          </a:p>
          <a:p>
            <a:r>
              <a:rPr lang="en-GB" dirty="0" err="1"/>
              <a:t>Vláda</a:t>
            </a:r>
            <a:r>
              <a:rPr lang="en-GB" dirty="0"/>
              <a:t> – </a:t>
            </a:r>
            <a:r>
              <a:rPr lang="en-GB" dirty="0" err="1"/>
              <a:t>vládní</a:t>
            </a:r>
            <a:r>
              <a:rPr lang="en-GB" dirty="0"/>
              <a:t> </a:t>
            </a:r>
            <a:r>
              <a:rPr lang="en-GB" dirty="0" err="1"/>
              <a:t>komunikace</a:t>
            </a:r>
            <a:r>
              <a:rPr lang="en-GB" dirty="0"/>
              <a:t> </a:t>
            </a:r>
          </a:p>
          <a:p>
            <a:r>
              <a:rPr lang="en-GB" dirty="0" err="1"/>
              <a:t>Opozice</a:t>
            </a:r>
            <a:r>
              <a:rPr lang="en-GB" dirty="0"/>
              <a:t> </a:t>
            </a:r>
          </a:p>
          <a:p>
            <a:r>
              <a:rPr lang="en-GB" dirty="0" err="1"/>
              <a:t>Poslanecká</a:t>
            </a:r>
            <a:r>
              <a:rPr lang="en-GB" dirty="0"/>
              <a:t> </a:t>
            </a:r>
            <a:r>
              <a:rPr lang="en-GB" dirty="0" err="1"/>
              <a:t>sněmovna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648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upa ukazující klesající výkon">
            <a:extLst>
              <a:ext uri="{FF2B5EF4-FFF2-40B4-BE49-F238E27FC236}">
                <a16:creationId xmlns:a16="http://schemas.microsoft.com/office/drawing/2014/main" id="{99666927-91C3-2A50-0BA5-150A4ACBE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059" r="35622" b="-2"/>
          <a:stretch/>
        </p:blipFill>
        <p:spPr>
          <a:xfrm>
            <a:off x="6108700" y="-1"/>
            <a:ext cx="6094450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23DB3B3-6512-FDD0-2E8E-52845ED7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70100" cy="1559412"/>
          </a:xfrm>
        </p:spPr>
        <p:txBody>
          <a:bodyPr>
            <a:normAutofit/>
          </a:bodyPr>
          <a:lstStyle/>
          <a:p>
            <a:r>
              <a:rPr lang="en-GB" dirty="0" err="1"/>
              <a:t>Plánování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1908B0-B7F2-57DF-A78B-116A67F5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55923" cy="3632200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Obecně platí, že bez ohledu na úroveň nebo typ voleb probíhá současný proces, kdy si musíme stanovit cíl, začít plánovat, sbírat data a analyzovat je. Pak přichází jejich interpretace a marketingové rozhodnutí. Co zůstává stejné, je potřeba dat, velikost týmu a rozpočet.</a:t>
            </a:r>
            <a:r>
              <a:rPr lang="cs-CZ" dirty="0"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cs-CZ" b="1" dirty="0"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Jednotlivé oblasti jsou vzájemně propojeny (Shavit, Konradova – rukopis 2024). </a:t>
            </a:r>
            <a:endParaRPr lang="cs-CZ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420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E9DFA-1D81-3424-8FA4-053547E6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4" y="1687286"/>
            <a:ext cx="3269463" cy="3978017"/>
          </a:xfrm>
        </p:spPr>
        <p:txBody>
          <a:bodyPr anchor="t">
            <a:normAutofit/>
          </a:bodyPr>
          <a:lstStyle/>
          <a:p>
            <a:r>
              <a:rPr lang="en-GB" sz="4400"/>
              <a:t>Data a jednotlivé fáze kampaně</a:t>
            </a:r>
          </a:p>
        </p:txBody>
      </p:sp>
      <p:graphicFrame>
        <p:nvGraphicFramePr>
          <p:cNvPr id="15" name="Zástupný obsah 2">
            <a:extLst>
              <a:ext uri="{FF2B5EF4-FFF2-40B4-BE49-F238E27FC236}">
                <a16:creationId xmlns:a16="http://schemas.microsoft.com/office/drawing/2014/main" id="{22729206-4EED-75FD-918C-E8FE843E6D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00977"/>
              </p:ext>
            </p:extLst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865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EFA1D-70F4-8D83-3FC7-E61D7D415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Jaká data potřebuji a jak je získám?</a:t>
            </a:r>
          </a:p>
        </p:txBody>
      </p:sp>
      <p:pic>
        <p:nvPicPr>
          <p:cNvPr id="5" name="Zástupný obsah 4" descr="Obsah obrázku oblečení, osoba, stativ, venku&#10;&#10;Popis byl vytvořen automaticky">
            <a:extLst>
              <a:ext uri="{FF2B5EF4-FFF2-40B4-BE49-F238E27FC236}">
                <a16:creationId xmlns:a16="http://schemas.microsoft.com/office/drawing/2014/main" id="{0BFA32B6-EDD2-1EF2-C4E9-6B148B8AE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26" r="1" b="37401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39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Citáty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610</TotalTime>
  <Words>543</Words>
  <Application>Microsoft Macintosh PowerPoint</Application>
  <PresentationFormat>Širokoúhlá obrazovka</PresentationFormat>
  <Paragraphs>77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Aptos</vt:lpstr>
      <vt:lpstr>Century Gothic</vt:lpstr>
      <vt:lpstr>Helvetica</vt:lpstr>
      <vt:lpstr>Wingdings 2</vt:lpstr>
      <vt:lpstr>Citáty</vt:lpstr>
      <vt:lpstr>Data, online nástroje a politický marketing v kampani</vt:lpstr>
      <vt:lpstr>Jaká data potřebujeme? </vt:lpstr>
      <vt:lpstr>Ochota jít k volbám</vt:lpstr>
      <vt:lpstr>Prezentace aplikace PowerPoint</vt:lpstr>
      <vt:lpstr>Permanentní kampaň = “každý den je volební den”</vt:lpstr>
      <vt:lpstr>Jaká data potřebujeme? A kdy? </vt:lpstr>
      <vt:lpstr>Plánování</vt:lpstr>
      <vt:lpstr>Data a jednotlivé fáze kampaně</vt:lpstr>
      <vt:lpstr>Jaká data potřebuji a jak je získám?</vt:lpstr>
      <vt:lpstr>Jaká data potřebuji a jak je získám</vt:lpstr>
      <vt:lpstr>Jaké zdroje dat mám k dispozici?</vt:lpstr>
      <vt:lpstr>Zpracování dat </vt:lpstr>
      <vt:lpstr>Data ze sociálních médií a jak je používat?</vt:lpstr>
      <vt:lpstr>Online data </vt:lpstr>
      <vt:lpstr>POLITICKÝ KONSULTING</vt:lpstr>
      <vt:lpstr>Prezentace aplikace PowerPoint</vt:lpstr>
      <vt:lpstr>Jak se liší analytika?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Nezapomeňte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online nástroje a politický marketing v kampani</dc:title>
  <dc:creator>Anna Shavit</dc:creator>
  <cp:lastModifiedBy>Anna Shavit</cp:lastModifiedBy>
  <cp:revision>5</cp:revision>
  <dcterms:created xsi:type="dcterms:W3CDTF">2024-04-16T08:57:15Z</dcterms:created>
  <dcterms:modified xsi:type="dcterms:W3CDTF">2025-05-04T10:32:48Z</dcterms:modified>
</cp:coreProperties>
</file>