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548D4-5524-4AE5-B068-4E01407E87D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22269B1-EF7E-43A3-8E47-A23AD7446752}">
      <dgm:prSet phldrT="[Text]"/>
      <dgm:spPr/>
      <dgm:t>
        <a:bodyPr/>
        <a:lstStyle/>
        <a:p>
          <a:r>
            <a:rPr lang="cs-CZ" dirty="0"/>
            <a:t>ROZHOVOR</a:t>
          </a:r>
        </a:p>
      </dgm:t>
    </dgm:pt>
    <dgm:pt modelId="{A6F1A5A0-4A6E-45AF-BD17-D97D8A25E310}" type="parTrans" cxnId="{2C01F778-9F93-484D-94A1-6153B33A30C2}">
      <dgm:prSet/>
      <dgm:spPr/>
      <dgm:t>
        <a:bodyPr/>
        <a:lstStyle/>
        <a:p>
          <a:endParaRPr lang="cs-CZ"/>
        </a:p>
      </dgm:t>
    </dgm:pt>
    <dgm:pt modelId="{85565F61-75A4-4FA4-9207-7FC1308027E7}" type="sibTrans" cxnId="{2C01F778-9F93-484D-94A1-6153B33A30C2}">
      <dgm:prSet/>
      <dgm:spPr/>
      <dgm:t>
        <a:bodyPr/>
        <a:lstStyle/>
        <a:p>
          <a:endParaRPr lang="cs-CZ"/>
        </a:p>
      </dgm:t>
    </dgm:pt>
    <dgm:pt modelId="{8A3AAE96-63BE-43A0-A256-FC542AF9BE70}">
      <dgm:prSet phldrT="[Text]"/>
      <dgm:spPr/>
      <dgm:t>
        <a:bodyPr/>
        <a:lstStyle/>
        <a:p>
          <a:r>
            <a:rPr lang="cs-CZ" dirty="0"/>
            <a:t>POZOROVÁNÍ</a:t>
          </a:r>
        </a:p>
      </dgm:t>
    </dgm:pt>
    <dgm:pt modelId="{C8B6A68B-F0F0-44B6-98B4-449B0E218C89}" type="parTrans" cxnId="{0357B9DB-F12B-48F2-8549-30252D05D9C1}">
      <dgm:prSet/>
      <dgm:spPr/>
      <dgm:t>
        <a:bodyPr/>
        <a:lstStyle/>
        <a:p>
          <a:endParaRPr lang="cs-CZ"/>
        </a:p>
      </dgm:t>
    </dgm:pt>
    <dgm:pt modelId="{F687CB60-FEA2-4903-8F98-98B817CC45AC}" type="sibTrans" cxnId="{0357B9DB-F12B-48F2-8549-30252D05D9C1}">
      <dgm:prSet/>
      <dgm:spPr/>
      <dgm:t>
        <a:bodyPr/>
        <a:lstStyle/>
        <a:p>
          <a:endParaRPr lang="cs-CZ"/>
        </a:p>
      </dgm:t>
    </dgm:pt>
    <dgm:pt modelId="{00EA218C-2972-49A4-8204-83B5239726B2}">
      <dgm:prSet phldrT="[Text]"/>
      <dgm:spPr/>
      <dgm:t>
        <a:bodyPr/>
        <a:lstStyle/>
        <a:p>
          <a:r>
            <a:rPr lang="cs-CZ" dirty="0"/>
            <a:t>DOTAZNÍKY</a:t>
          </a:r>
        </a:p>
      </dgm:t>
    </dgm:pt>
    <dgm:pt modelId="{8E71C773-8A65-466A-94D9-E12F7625259C}" type="parTrans" cxnId="{47879A35-5926-4EAF-B256-C5ED45FFF804}">
      <dgm:prSet/>
      <dgm:spPr/>
      <dgm:t>
        <a:bodyPr/>
        <a:lstStyle/>
        <a:p>
          <a:endParaRPr lang="cs-CZ"/>
        </a:p>
      </dgm:t>
    </dgm:pt>
    <dgm:pt modelId="{381F024D-24E8-4B29-938F-C457761B61A2}" type="sibTrans" cxnId="{47879A35-5926-4EAF-B256-C5ED45FFF804}">
      <dgm:prSet/>
      <dgm:spPr/>
      <dgm:t>
        <a:bodyPr/>
        <a:lstStyle/>
        <a:p>
          <a:endParaRPr lang="cs-CZ"/>
        </a:p>
      </dgm:t>
    </dgm:pt>
    <dgm:pt modelId="{83186D8B-8F94-4032-914D-31D4950500B2}">
      <dgm:prSet phldrT="[Text]"/>
      <dgm:spPr/>
      <dgm:t>
        <a:bodyPr/>
        <a:lstStyle/>
        <a:p>
          <a:r>
            <a:rPr lang="cs-CZ" dirty="0"/>
            <a:t>PROJEKTIVNÍ TESTY</a:t>
          </a:r>
        </a:p>
      </dgm:t>
    </dgm:pt>
    <dgm:pt modelId="{3CF1B81C-1E3A-40E2-9400-12903C5C5951}" type="parTrans" cxnId="{58069A85-99B2-444A-A612-19824276814A}">
      <dgm:prSet/>
      <dgm:spPr/>
      <dgm:t>
        <a:bodyPr/>
        <a:lstStyle/>
        <a:p>
          <a:endParaRPr lang="cs-CZ"/>
        </a:p>
      </dgm:t>
    </dgm:pt>
    <dgm:pt modelId="{FC94AA2B-9AAB-4679-85A6-B9B2004FB23A}" type="sibTrans" cxnId="{58069A85-99B2-444A-A612-19824276814A}">
      <dgm:prSet/>
      <dgm:spPr/>
      <dgm:t>
        <a:bodyPr/>
        <a:lstStyle/>
        <a:p>
          <a:endParaRPr lang="cs-CZ"/>
        </a:p>
      </dgm:t>
    </dgm:pt>
    <dgm:pt modelId="{0830C3BD-BD88-4876-AE68-18021533C4D6}">
      <dgm:prSet phldrT="[Text]"/>
      <dgm:spPr/>
      <dgm:t>
        <a:bodyPr/>
        <a:lstStyle/>
        <a:p>
          <a:r>
            <a:rPr lang="cs-CZ" dirty="0"/>
            <a:t>VÝKONOVÉ TESTY</a:t>
          </a:r>
        </a:p>
      </dgm:t>
    </dgm:pt>
    <dgm:pt modelId="{9BDE9994-A8DE-471C-84B9-8E5299ADDD48}" type="parTrans" cxnId="{D7136850-5F17-4F27-B96C-C8D2F88FE244}">
      <dgm:prSet/>
      <dgm:spPr/>
      <dgm:t>
        <a:bodyPr/>
        <a:lstStyle/>
        <a:p>
          <a:endParaRPr lang="cs-CZ"/>
        </a:p>
      </dgm:t>
    </dgm:pt>
    <dgm:pt modelId="{D67CCB00-BB95-4EEB-B941-66E7C453CD3A}" type="sibTrans" cxnId="{D7136850-5F17-4F27-B96C-C8D2F88FE244}">
      <dgm:prSet/>
      <dgm:spPr/>
      <dgm:t>
        <a:bodyPr/>
        <a:lstStyle/>
        <a:p>
          <a:endParaRPr lang="cs-CZ"/>
        </a:p>
      </dgm:t>
    </dgm:pt>
    <dgm:pt modelId="{D776F607-7381-4F8E-BCDC-AA47BC004627}">
      <dgm:prSet/>
      <dgm:spPr/>
      <dgm:t>
        <a:bodyPr/>
        <a:lstStyle/>
        <a:p>
          <a:r>
            <a:rPr lang="cs-CZ" dirty="0"/>
            <a:t>ANALÝZA OSOBNÍCH DOKUMENTŮ</a:t>
          </a:r>
        </a:p>
      </dgm:t>
    </dgm:pt>
    <dgm:pt modelId="{E761CD07-40EA-4264-9C8C-94F79B9C6D94}" type="parTrans" cxnId="{B0081E6F-CF95-404A-81BD-907AB1606365}">
      <dgm:prSet/>
      <dgm:spPr/>
      <dgm:t>
        <a:bodyPr/>
        <a:lstStyle/>
        <a:p>
          <a:endParaRPr lang="cs-CZ"/>
        </a:p>
      </dgm:t>
    </dgm:pt>
    <dgm:pt modelId="{A250761B-DF17-4F8A-887E-BB9BE8594516}" type="sibTrans" cxnId="{B0081E6F-CF95-404A-81BD-907AB1606365}">
      <dgm:prSet/>
      <dgm:spPr/>
      <dgm:t>
        <a:bodyPr/>
        <a:lstStyle/>
        <a:p>
          <a:endParaRPr lang="cs-CZ"/>
        </a:p>
      </dgm:t>
    </dgm:pt>
    <dgm:pt modelId="{3AA5B771-91FE-4B60-BFDC-2160DA17EDB8}">
      <dgm:prSet/>
      <dgm:spPr/>
      <dgm:t>
        <a:bodyPr/>
        <a:lstStyle/>
        <a:p>
          <a:r>
            <a:rPr lang="cs-CZ" dirty="0"/>
            <a:t>Experiment</a:t>
          </a:r>
        </a:p>
      </dgm:t>
    </dgm:pt>
    <dgm:pt modelId="{8BA2EA81-5C2C-4D4E-970C-20D43388DF7B}" type="parTrans" cxnId="{FFA10097-ECAA-4948-B337-910166A33C07}">
      <dgm:prSet/>
      <dgm:spPr/>
    </dgm:pt>
    <dgm:pt modelId="{1D240F6C-2E94-431B-BF17-2DCBB4FED5FF}" type="sibTrans" cxnId="{FFA10097-ECAA-4948-B337-910166A33C07}">
      <dgm:prSet/>
      <dgm:spPr/>
    </dgm:pt>
    <dgm:pt modelId="{C6E8D2FF-78CE-44AE-9CDC-638F29649379}" type="pres">
      <dgm:prSet presAssocID="{466548D4-5524-4AE5-B068-4E01407E87D1}" presName="cycle" presStyleCnt="0">
        <dgm:presLayoutVars>
          <dgm:dir/>
          <dgm:resizeHandles val="exact"/>
        </dgm:presLayoutVars>
      </dgm:prSet>
      <dgm:spPr/>
    </dgm:pt>
    <dgm:pt modelId="{B611588C-852C-405E-9D41-D9173432EEF7}" type="pres">
      <dgm:prSet presAssocID="{422269B1-EF7E-43A3-8E47-A23AD7446752}" presName="node" presStyleLbl="node1" presStyleIdx="0" presStyleCnt="7">
        <dgm:presLayoutVars>
          <dgm:bulletEnabled val="1"/>
        </dgm:presLayoutVars>
      </dgm:prSet>
      <dgm:spPr/>
    </dgm:pt>
    <dgm:pt modelId="{31E46C22-D5D2-41DC-B425-CC0442EC2F99}" type="pres">
      <dgm:prSet presAssocID="{422269B1-EF7E-43A3-8E47-A23AD7446752}" presName="spNode" presStyleCnt="0"/>
      <dgm:spPr/>
    </dgm:pt>
    <dgm:pt modelId="{F77D01A0-1C7E-4F75-906A-A20248B220CD}" type="pres">
      <dgm:prSet presAssocID="{85565F61-75A4-4FA4-9207-7FC1308027E7}" presName="sibTrans" presStyleLbl="sibTrans1D1" presStyleIdx="0" presStyleCnt="7"/>
      <dgm:spPr/>
    </dgm:pt>
    <dgm:pt modelId="{C9580030-38D3-48BA-8C3A-44A724365227}" type="pres">
      <dgm:prSet presAssocID="{D776F607-7381-4F8E-BCDC-AA47BC004627}" presName="node" presStyleLbl="node1" presStyleIdx="1" presStyleCnt="7">
        <dgm:presLayoutVars>
          <dgm:bulletEnabled val="1"/>
        </dgm:presLayoutVars>
      </dgm:prSet>
      <dgm:spPr/>
    </dgm:pt>
    <dgm:pt modelId="{DE441A02-30B7-4941-ABF5-19D55D1D79CC}" type="pres">
      <dgm:prSet presAssocID="{D776F607-7381-4F8E-BCDC-AA47BC004627}" presName="spNode" presStyleCnt="0"/>
      <dgm:spPr/>
    </dgm:pt>
    <dgm:pt modelId="{1C39A815-7A95-4906-BEE0-DB93EB9ECACC}" type="pres">
      <dgm:prSet presAssocID="{A250761B-DF17-4F8A-887E-BB9BE8594516}" presName="sibTrans" presStyleLbl="sibTrans1D1" presStyleIdx="1" presStyleCnt="7"/>
      <dgm:spPr/>
    </dgm:pt>
    <dgm:pt modelId="{72C787C9-A040-4F9E-BD0F-F0F3E8CAB259}" type="pres">
      <dgm:prSet presAssocID="{8A3AAE96-63BE-43A0-A256-FC542AF9BE70}" presName="node" presStyleLbl="node1" presStyleIdx="2" presStyleCnt="7">
        <dgm:presLayoutVars>
          <dgm:bulletEnabled val="1"/>
        </dgm:presLayoutVars>
      </dgm:prSet>
      <dgm:spPr/>
    </dgm:pt>
    <dgm:pt modelId="{956DB929-23A3-44CB-8089-DDCBA624F1AA}" type="pres">
      <dgm:prSet presAssocID="{8A3AAE96-63BE-43A0-A256-FC542AF9BE70}" presName="spNode" presStyleCnt="0"/>
      <dgm:spPr/>
    </dgm:pt>
    <dgm:pt modelId="{0071A3EF-D779-4C94-92DB-B7164936A37D}" type="pres">
      <dgm:prSet presAssocID="{F687CB60-FEA2-4903-8F98-98B817CC45AC}" presName="sibTrans" presStyleLbl="sibTrans1D1" presStyleIdx="2" presStyleCnt="7"/>
      <dgm:spPr/>
    </dgm:pt>
    <dgm:pt modelId="{0BC022C7-0505-4D12-9B4C-7374E5636507}" type="pres">
      <dgm:prSet presAssocID="{00EA218C-2972-49A4-8204-83B5239726B2}" presName="node" presStyleLbl="node1" presStyleIdx="3" presStyleCnt="7">
        <dgm:presLayoutVars>
          <dgm:bulletEnabled val="1"/>
        </dgm:presLayoutVars>
      </dgm:prSet>
      <dgm:spPr/>
    </dgm:pt>
    <dgm:pt modelId="{9F377383-5B39-457D-AE9D-C4A4A24ED0A1}" type="pres">
      <dgm:prSet presAssocID="{00EA218C-2972-49A4-8204-83B5239726B2}" presName="spNode" presStyleCnt="0"/>
      <dgm:spPr/>
    </dgm:pt>
    <dgm:pt modelId="{09745F04-B2FE-4383-B879-DF6744ED059E}" type="pres">
      <dgm:prSet presAssocID="{381F024D-24E8-4B29-938F-C457761B61A2}" presName="sibTrans" presStyleLbl="sibTrans1D1" presStyleIdx="3" presStyleCnt="7"/>
      <dgm:spPr/>
    </dgm:pt>
    <dgm:pt modelId="{FCDB9B3A-CA29-4AC1-8394-9E4D71713871}" type="pres">
      <dgm:prSet presAssocID="{83186D8B-8F94-4032-914D-31D4950500B2}" presName="node" presStyleLbl="node1" presStyleIdx="4" presStyleCnt="7">
        <dgm:presLayoutVars>
          <dgm:bulletEnabled val="1"/>
        </dgm:presLayoutVars>
      </dgm:prSet>
      <dgm:spPr/>
    </dgm:pt>
    <dgm:pt modelId="{12E389E5-7E5D-4B5C-B558-1D99EE362E82}" type="pres">
      <dgm:prSet presAssocID="{83186D8B-8F94-4032-914D-31D4950500B2}" presName="spNode" presStyleCnt="0"/>
      <dgm:spPr/>
    </dgm:pt>
    <dgm:pt modelId="{ACEB3DCA-AFC8-4B03-A208-74978EB81498}" type="pres">
      <dgm:prSet presAssocID="{FC94AA2B-9AAB-4679-85A6-B9B2004FB23A}" presName="sibTrans" presStyleLbl="sibTrans1D1" presStyleIdx="4" presStyleCnt="7"/>
      <dgm:spPr/>
    </dgm:pt>
    <dgm:pt modelId="{B3E8B537-41C8-4301-AEB5-58253C7F958F}" type="pres">
      <dgm:prSet presAssocID="{3AA5B771-91FE-4B60-BFDC-2160DA17EDB8}" presName="node" presStyleLbl="node1" presStyleIdx="5" presStyleCnt="7">
        <dgm:presLayoutVars>
          <dgm:bulletEnabled val="1"/>
        </dgm:presLayoutVars>
      </dgm:prSet>
      <dgm:spPr/>
    </dgm:pt>
    <dgm:pt modelId="{A5D35CE1-0385-436A-A6DB-E8ED34364B9A}" type="pres">
      <dgm:prSet presAssocID="{3AA5B771-91FE-4B60-BFDC-2160DA17EDB8}" presName="spNode" presStyleCnt="0"/>
      <dgm:spPr/>
    </dgm:pt>
    <dgm:pt modelId="{212517F9-D45F-47E8-87B6-DF000B289A2F}" type="pres">
      <dgm:prSet presAssocID="{1D240F6C-2E94-431B-BF17-2DCBB4FED5FF}" presName="sibTrans" presStyleLbl="sibTrans1D1" presStyleIdx="5" presStyleCnt="7"/>
      <dgm:spPr/>
    </dgm:pt>
    <dgm:pt modelId="{BB5F6439-0D46-4703-B4DE-57E9E2B1EE04}" type="pres">
      <dgm:prSet presAssocID="{0830C3BD-BD88-4876-AE68-18021533C4D6}" presName="node" presStyleLbl="node1" presStyleIdx="6" presStyleCnt="7">
        <dgm:presLayoutVars>
          <dgm:bulletEnabled val="1"/>
        </dgm:presLayoutVars>
      </dgm:prSet>
      <dgm:spPr/>
    </dgm:pt>
    <dgm:pt modelId="{65B2E972-C2A2-49E4-99A7-FA102C810E6D}" type="pres">
      <dgm:prSet presAssocID="{0830C3BD-BD88-4876-AE68-18021533C4D6}" presName="spNode" presStyleCnt="0"/>
      <dgm:spPr/>
    </dgm:pt>
    <dgm:pt modelId="{9D44940D-583A-4F05-8B49-80C9E620D350}" type="pres">
      <dgm:prSet presAssocID="{D67CCB00-BB95-4EEB-B941-66E7C453CD3A}" presName="sibTrans" presStyleLbl="sibTrans1D1" presStyleIdx="6" presStyleCnt="7"/>
      <dgm:spPr/>
    </dgm:pt>
  </dgm:ptLst>
  <dgm:cxnLst>
    <dgm:cxn modelId="{27B03509-AFA6-4B4B-99AB-38B37259C748}" type="presOf" srcId="{A250761B-DF17-4F8A-887E-BB9BE8594516}" destId="{1C39A815-7A95-4906-BEE0-DB93EB9ECACC}" srcOrd="0" destOrd="0" presId="urn:microsoft.com/office/officeart/2005/8/layout/cycle6"/>
    <dgm:cxn modelId="{27C4BE1F-F4FC-4F24-A08D-898426E830AB}" type="presOf" srcId="{8A3AAE96-63BE-43A0-A256-FC542AF9BE70}" destId="{72C787C9-A040-4F9E-BD0F-F0F3E8CAB259}" srcOrd="0" destOrd="0" presId="urn:microsoft.com/office/officeart/2005/8/layout/cycle6"/>
    <dgm:cxn modelId="{47879A35-5926-4EAF-B256-C5ED45FFF804}" srcId="{466548D4-5524-4AE5-B068-4E01407E87D1}" destId="{00EA218C-2972-49A4-8204-83B5239726B2}" srcOrd="3" destOrd="0" parTransId="{8E71C773-8A65-466A-94D9-E12F7625259C}" sibTransId="{381F024D-24E8-4B29-938F-C457761B61A2}"/>
    <dgm:cxn modelId="{B0081E6F-CF95-404A-81BD-907AB1606365}" srcId="{466548D4-5524-4AE5-B068-4E01407E87D1}" destId="{D776F607-7381-4F8E-BCDC-AA47BC004627}" srcOrd="1" destOrd="0" parTransId="{E761CD07-40EA-4264-9C8C-94F79B9C6D94}" sibTransId="{A250761B-DF17-4F8A-887E-BB9BE8594516}"/>
    <dgm:cxn modelId="{D7136850-5F17-4F27-B96C-C8D2F88FE244}" srcId="{466548D4-5524-4AE5-B068-4E01407E87D1}" destId="{0830C3BD-BD88-4876-AE68-18021533C4D6}" srcOrd="6" destOrd="0" parTransId="{9BDE9994-A8DE-471C-84B9-8E5299ADDD48}" sibTransId="{D67CCB00-BB95-4EEB-B941-66E7C453CD3A}"/>
    <dgm:cxn modelId="{2C01F778-9F93-484D-94A1-6153B33A30C2}" srcId="{466548D4-5524-4AE5-B068-4E01407E87D1}" destId="{422269B1-EF7E-43A3-8E47-A23AD7446752}" srcOrd="0" destOrd="0" parTransId="{A6F1A5A0-4A6E-45AF-BD17-D97D8A25E310}" sibTransId="{85565F61-75A4-4FA4-9207-7FC1308027E7}"/>
    <dgm:cxn modelId="{35A82784-D563-4C91-AA0A-0B8A91658C19}" type="presOf" srcId="{D776F607-7381-4F8E-BCDC-AA47BC004627}" destId="{C9580030-38D3-48BA-8C3A-44A724365227}" srcOrd="0" destOrd="0" presId="urn:microsoft.com/office/officeart/2005/8/layout/cycle6"/>
    <dgm:cxn modelId="{58069A85-99B2-444A-A612-19824276814A}" srcId="{466548D4-5524-4AE5-B068-4E01407E87D1}" destId="{83186D8B-8F94-4032-914D-31D4950500B2}" srcOrd="4" destOrd="0" parTransId="{3CF1B81C-1E3A-40E2-9400-12903C5C5951}" sibTransId="{FC94AA2B-9AAB-4679-85A6-B9B2004FB23A}"/>
    <dgm:cxn modelId="{EFE0FE88-A8EA-4A60-AF91-A636FBE0B7A4}" type="presOf" srcId="{3AA5B771-91FE-4B60-BFDC-2160DA17EDB8}" destId="{B3E8B537-41C8-4301-AEB5-58253C7F958F}" srcOrd="0" destOrd="0" presId="urn:microsoft.com/office/officeart/2005/8/layout/cycle6"/>
    <dgm:cxn modelId="{88CE5691-71DF-461B-AD0A-1A5B7F1D4212}" type="presOf" srcId="{F687CB60-FEA2-4903-8F98-98B817CC45AC}" destId="{0071A3EF-D779-4C94-92DB-B7164936A37D}" srcOrd="0" destOrd="0" presId="urn:microsoft.com/office/officeart/2005/8/layout/cycle6"/>
    <dgm:cxn modelId="{5DD19B93-5454-46E8-A0EB-2B04C354C2E3}" type="presOf" srcId="{FC94AA2B-9AAB-4679-85A6-B9B2004FB23A}" destId="{ACEB3DCA-AFC8-4B03-A208-74978EB81498}" srcOrd="0" destOrd="0" presId="urn:microsoft.com/office/officeart/2005/8/layout/cycle6"/>
    <dgm:cxn modelId="{3864C893-FA9B-4DCB-9B07-E360F470A481}" type="presOf" srcId="{85565F61-75A4-4FA4-9207-7FC1308027E7}" destId="{F77D01A0-1C7E-4F75-906A-A20248B220CD}" srcOrd="0" destOrd="0" presId="urn:microsoft.com/office/officeart/2005/8/layout/cycle6"/>
    <dgm:cxn modelId="{FFA10097-ECAA-4948-B337-910166A33C07}" srcId="{466548D4-5524-4AE5-B068-4E01407E87D1}" destId="{3AA5B771-91FE-4B60-BFDC-2160DA17EDB8}" srcOrd="5" destOrd="0" parTransId="{8BA2EA81-5C2C-4D4E-970C-20D43388DF7B}" sibTransId="{1D240F6C-2E94-431B-BF17-2DCBB4FED5FF}"/>
    <dgm:cxn modelId="{364CB2A1-5D80-465E-B0B7-885895DA7C9D}" type="presOf" srcId="{D67CCB00-BB95-4EEB-B941-66E7C453CD3A}" destId="{9D44940D-583A-4F05-8B49-80C9E620D350}" srcOrd="0" destOrd="0" presId="urn:microsoft.com/office/officeart/2005/8/layout/cycle6"/>
    <dgm:cxn modelId="{A73555BD-3FFC-4EF5-B1C6-F076E196CB8A}" type="presOf" srcId="{422269B1-EF7E-43A3-8E47-A23AD7446752}" destId="{B611588C-852C-405E-9D41-D9173432EEF7}" srcOrd="0" destOrd="0" presId="urn:microsoft.com/office/officeart/2005/8/layout/cycle6"/>
    <dgm:cxn modelId="{FC1DDBD1-3C9C-4BFC-A8C7-6666768A796C}" type="presOf" srcId="{0830C3BD-BD88-4876-AE68-18021533C4D6}" destId="{BB5F6439-0D46-4703-B4DE-57E9E2B1EE04}" srcOrd="0" destOrd="0" presId="urn:microsoft.com/office/officeart/2005/8/layout/cycle6"/>
    <dgm:cxn modelId="{88A127D9-253C-41E3-942E-D15404390426}" type="presOf" srcId="{1D240F6C-2E94-431B-BF17-2DCBB4FED5FF}" destId="{212517F9-D45F-47E8-87B6-DF000B289A2F}" srcOrd="0" destOrd="0" presId="urn:microsoft.com/office/officeart/2005/8/layout/cycle6"/>
    <dgm:cxn modelId="{AA906BDB-C092-4E6A-ADE1-5A4058E4613A}" type="presOf" srcId="{00EA218C-2972-49A4-8204-83B5239726B2}" destId="{0BC022C7-0505-4D12-9B4C-7374E5636507}" srcOrd="0" destOrd="0" presId="urn:microsoft.com/office/officeart/2005/8/layout/cycle6"/>
    <dgm:cxn modelId="{0357B9DB-F12B-48F2-8549-30252D05D9C1}" srcId="{466548D4-5524-4AE5-B068-4E01407E87D1}" destId="{8A3AAE96-63BE-43A0-A256-FC542AF9BE70}" srcOrd="2" destOrd="0" parTransId="{C8B6A68B-F0F0-44B6-98B4-449B0E218C89}" sibTransId="{F687CB60-FEA2-4903-8F98-98B817CC45AC}"/>
    <dgm:cxn modelId="{DAAA8EF1-51F2-4E07-BC62-CC6BF3E37341}" type="presOf" srcId="{381F024D-24E8-4B29-938F-C457761B61A2}" destId="{09745F04-B2FE-4383-B879-DF6744ED059E}" srcOrd="0" destOrd="0" presId="urn:microsoft.com/office/officeart/2005/8/layout/cycle6"/>
    <dgm:cxn modelId="{0C08D7F3-E597-4C5D-98C6-D5F9EE5C5F01}" type="presOf" srcId="{83186D8B-8F94-4032-914D-31D4950500B2}" destId="{FCDB9B3A-CA29-4AC1-8394-9E4D71713871}" srcOrd="0" destOrd="0" presId="urn:microsoft.com/office/officeart/2005/8/layout/cycle6"/>
    <dgm:cxn modelId="{87B072FB-3C9F-477F-B89B-7544AD054720}" type="presOf" srcId="{466548D4-5524-4AE5-B068-4E01407E87D1}" destId="{C6E8D2FF-78CE-44AE-9CDC-638F29649379}" srcOrd="0" destOrd="0" presId="urn:microsoft.com/office/officeart/2005/8/layout/cycle6"/>
    <dgm:cxn modelId="{E9282128-713D-47A0-BDCD-52862A18A899}" type="presParOf" srcId="{C6E8D2FF-78CE-44AE-9CDC-638F29649379}" destId="{B611588C-852C-405E-9D41-D9173432EEF7}" srcOrd="0" destOrd="0" presId="urn:microsoft.com/office/officeart/2005/8/layout/cycle6"/>
    <dgm:cxn modelId="{BF3043F8-ED94-4852-9AF8-9C0DB6594E12}" type="presParOf" srcId="{C6E8D2FF-78CE-44AE-9CDC-638F29649379}" destId="{31E46C22-D5D2-41DC-B425-CC0442EC2F99}" srcOrd="1" destOrd="0" presId="urn:microsoft.com/office/officeart/2005/8/layout/cycle6"/>
    <dgm:cxn modelId="{B88F24EC-4E1C-4DD8-95A3-3D474CA287F1}" type="presParOf" srcId="{C6E8D2FF-78CE-44AE-9CDC-638F29649379}" destId="{F77D01A0-1C7E-4F75-906A-A20248B220CD}" srcOrd="2" destOrd="0" presId="urn:microsoft.com/office/officeart/2005/8/layout/cycle6"/>
    <dgm:cxn modelId="{52C075B9-F9D9-4CAE-84D8-452068A88258}" type="presParOf" srcId="{C6E8D2FF-78CE-44AE-9CDC-638F29649379}" destId="{C9580030-38D3-48BA-8C3A-44A724365227}" srcOrd="3" destOrd="0" presId="urn:microsoft.com/office/officeart/2005/8/layout/cycle6"/>
    <dgm:cxn modelId="{36A97EE6-CACA-4CEA-BA3C-F9EE7EB3E453}" type="presParOf" srcId="{C6E8D2FF-78CE-44AE-9CDC-638F29649379}" destId="{DE441A02-30B7-4941-ABF5-19D55D1D79CC}" srcOrd="4" destOrd="0" presId="urn:microsoft.com/office/officeart/2005/8/layout/cycle6"/>
    <dgm:cxn modelId="{13892160-73C2-42E0-9B84-ED875F46EC89}" type="presParOf" srcId="{C6E8D2FF-78CE-44AE-9CDC-638F29649379}" destId="{1C39A815-7A95-4906-BEE0-DB93EB9ECACC}" srcOrd="5" destOrd="0" presId="urn:microsoft.com/office/officeart/2005/8/layout/cycle6"/>
    <dgm:cxn modelId="{31107EC3-EC17-4117-BE3C-F6AD0EF78671}" type="presParOf" srcId="{C6E8D2FF-78CE-44AE-9CDC-638F29649379}" destId="{72C787C9-A040-4F9E-BD0F-F0F3E8CAB259}" srcOrd="6" destOrd="0" presId="urn:microsoft.com/office/officeart/2005/8/layout/cycle6"/>
    <dgm:cxn modelId="{8DC35868-9715-497F-8F82-53C3D4691DFF}" type="presParOf" srcId="{C6E8D2FF-78CE-44AE-9CDC-638F29649379}" destId="{956DB929-23A3-44CB-8089-DDCBA624F1AA}" srcOrd="7" destOrd="0" presId="urn:microsoft.com/office/officeart/2005/8/layout/cycle6"/>
    <dgm:cxn modelId="{B38AC624-1EBC-4DFA-B5B1-F6142FB1C595}" type="presParOf" srcId="{C6E8D2FF-78CE-44AE-9CDC-638F29649379}" destId="{0071A3EF-D779-4C94-92DB-B7164936A37D}" srcOrd="8" destOrd="0" presId="urn:microsoft.com/office/officeart/2005/8/layout/cycle6"/>
    <dgm:cxn modelId="{42E9DBD2-8CD7-4BCA-BE0F-202804D47A59}" type="presParOf" srcId="{C6E8D2FF-78CE-44AE-9CDC-638F29649379}" destId="{0BC022C7-0505-4D12-9B4C-7374E5636507}" srcOrd="9" destOrd="0" presId="urn:microsoft.com/office/officeart/2005/8/layout/cycle6"/>
    <dgm:cxn modelId="{06B530B4-30B2-4E6A-8C00-4D66F2F8A806}" type="presParOf" srcId="{C6E8D2FF-78CE-44AE-9CDC-638F29649379}" destId="{9F377383-5B39-457D-AE9D-C4A4A24ED0A1}" srcOrd="10" destOrd="0" presId="urn:microsoft.com/office/officeart/2005/8/layout/cycle6"/>
    <dgm:cxn modelId="{3C973155-98C0-4B24-AC18-ED687FEF07D2}" type="presParOf" srcId="{C6E8D2FF-78CE-44AE-9CDC-638F29649379}" destId="{09745F04-B2FE-4383-B879-DF6744ED059E}" srcOrd="11" destOrd="0" presId="urn:microsoft.com/office/officeart/2005/8/layout/cycle6"/>
    <dgm:cxn modelId="{511D1029-C98A-4427-BC7B-8CAC10BB99CE}" type="presParOf" srcId="{C6E8D2FF-78CE-44AE-9CDC-638F29649379}" destId="{FCDB9B3A-CA29-4AC1-8394-9E4D71713871}" srcOrd="12" destOrd="0" presId="urn:microsoft.com/office/officeart/2005/8/layout/cycle6"/>
    <dgm:cxn modelId="{4B8EFDFB-8518-411A-B2FC-D629768A7E0A}" type="presParOf" srcId="{C6E8D2FF-78CE-44AE-9CDC-638F29649379}" destId="{12E389E5-7E5D-4B5C-B558-1D99EE362E82}" srcOrd="13" destOrd="0" presId="urn:microsoft.com/office/officeart/2005/8/layout/cycle6"/>
    <dgm:cxn modelId="{094EED25-5EC1-4405-A32D-C7C0EE6C0A7E}" type="presParOf" srcId="{C6E8D2FF-78CE-44AE-9CDC-638F29649379}" destId="{ACEB3DCA-AFC8-4B03-A208-74978EB81498}" srcOrd="14" destOrd="0" presId="urn:microsoft.com/office/officeart/2005/8/layout/cycle6"/>
    <dgm:cxn modelId="{E0DD2448-356B-46A0-A8E5-C543617447C2}" type="presParOf" srcId="{C6E8D2FF-78CE-44AE-9CDC-638F29649379}" destId="{B3E8B537-41C8-4301-AEB5-58253C7F958F}" srcOrd="15" destOrd="0" presId="urn:microsoft.com/office/officeart/2005/8/layout/cycle6"/>
    <dgm:cxn modelId="{84C03032-D4E8-441F-8D80-3B617803CA0B}" type="presParOf" srcId="{C6E8D2FF-78CE-44AE-9CDC-638F29649379}" destId="{A5D35CE1-0385-436A-A6DB-E8ED34364B9A}" srcOrd="16" destOrd="0" presId="urn:microsoft.com/office/officeart/2005/8/layout/cycle6"/>
    <dgm:cxn modelId="{AE65D538-47EA-40E6-B584-7B28DD5AD917}" type="presParOf" srcId="{C6E8D2FF-78CE-44AE-9CDC-638F29649379}" destId="{212517F9-D45F-47E8-87B6-DF000B289A2F}" srcOrd="17" destOrd="0" presId="urn:microsoft.com/office/officeart/2005/8/layout/cycle6"/>
    <dgm:cxn modelId="{B329F296-862D-4F89-9659-7CF2C8550363}" type="presParOf" srcId="{C6E8D2FF-78CE-44AE-9CDC-638F29649379}" destId="{BB5F6439-0D46-4703-B4DE-57E9E2B1EE04}" srcOrd="18" destOrd="0" presId="urn:microsoft.com/office/officeart/2005/8/layout/cycle6"/>
    <dgm:cxn modelId="{01A16D33-2382-49F2-8C59-B0F9CBF892AB}" type="presParOf" srcId="{C6E8D2FF-78CE-44AE-9CDC-638F29649379}" destId="{65B2E972-C2A2-49E4-99A7-FA102C810E6D}" srcOrd="19" destOrd="0" presId="urn:microsoft.com/office/officeart/2005/8/layout/cycle6"/>
    <dgm:cxn modelId="{05BEB440-BA12-41E5-8FED-E13DD8A0F450}" type="presParOf" srcId="{C6E8D2FF-78CE-44AE-9CDC-638F29649379}" destId="{9D44940D-583A-4F05-8B49-80C9E620D35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7AC90-89DE-4FCD-ADE3-FEE68E1884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AF8871-C515-4B51-9201-71EEDF718C03}">
      <dgm:prSet phldrT="[Text]"/>
      <dgm:spPr/>
      <dgm:t>
        <a:bodyPr/>
        <a:lstStyle/>
        <a:p>
          <a:r>
            <a:rPr lang="cs-CZ" dirty="0"/>
            <a:t>úvod</a:t>
          </a:r>
        </a:p>
      </dgm:t>
    </dgm:pt>
    <dgm:pt modelId="{D36DF93C-D297-4EC1-929B-55FB70CEECE7}" type="parTrans" cxnId="{15A22C1C-C021-4EB7-9A21-B699B1CF1D1F}">
      <dgm:prSet/>
      <dgm:spPr/>
      <dgm:t>
        <a:bodyPr/>
        <a:lstStyle/>
        <a:p>
          <a:endParaRPr lang="cs-CZ"/>
        </a:p>
      </dgm:t>
    </dgm:pt>
    <dgm:pt modelId="{39AC2085-ECFE-46AC-8E4B-59F2B6D51612}" type="sibTrans" cxnId="{15A22C1C-C021-4EB7-9A21-B699B1CF1D1F}">
      <dgm:prSet/>
      <dgm:spPr/>
      <dgm:t>
        <a:bodyPr/>
        <a:lstStyle/>
        <a:p>
          <a:endParaRPr lang="cs-CZ"/>
        </a:p>
      </dgm:t>
    </dgm:pt>
    <dgm:pt modelId="{36355AD7-6E28-4BB6-8F2A-36CC556CC0DA}">
      <dgm:prSet phldrT="[Text]"/>
      <dgm:spPr/>
      <dgm:t>
        <a:bodyPr/>
        <a:lstStyle/>
        <a:p>
          <a:r>
            <a:rPr lang="cs-CZ" dirty="0"/>
            <a:t>jádro</a:t>
          </a:r>
        </a:p>
      </dgm:t>
    </dgm:pt>
    <dgm:pt modelId="{BD8C201A-6141-45D9-B1F5-E5211C9FF470}" type="parTrans" cxnId="{20A08636-5BCF-4A18-9888-581D9D83A68E}">
      <dgm:prSet/>
      <dgm:spPr/>
      <dgm:t>
        <a:bodyPr/>
        <a:lstStyle/>
        <a:p>
          <a:endParaRPr lang="cs-CZ"/>
        </a:p>
      </dgm:t>
    </dgm:pt>
    <dgm:pt modelId="{3537EB91-CC59-4A93-B34B-99439F75176F}" type="sibTrans" cxnId="{20A08636-5BCF-4A18-9888-581D9D83A68E}">
      <dgm:prSet/>
      <dgm:spPr/>
      <dgm:t>
        <a:bodyPr/>
        <a:lstStyle/>
        <a:p>
          <a:endParaRPr lang="cs-CZ"/>
        </a:p>
      </dgm:t>
    </dgm:pt>
    <dgm:pt modelId="{59D352DF-C24B-4D78-B4E4-005C1389FDCE}">
      <dgm:prSet phldrT="[Text]"/>
      <dgm:spPr/>
      <dgm:t>
        <a:bodyPr/>
        <a:lstStyle/>
        <a:p>
          <a:r>
            <a:rPr lang="cs-CZ" dirty="0"/>
            <a:t>zakončení</a:t>
          </a:r>
        </a:p>
      </dgm:t>
    </dgm:pt>
    <dgm:pt modelId="{FE54F27B-4815-497B-86FD-4A5D559BC9F8}" type="parTrans" cxnId="{32F2F3B2-DB5D-4A57-BB83-EF8EA9BCF2B5}">
      <dgm:prSet/>
      <dgm:spPr/>
      <dgm:t>
        <a:bodyPr/>
        <a:lstStyle/>
        <a:p>
          <a:endParaRPr lang="cs-CZ"/>
        </a:p>
      </dgm:t>
    </dgm:pt>
    <dgm:pt modelId="{122B226D-4840-4696-855C-CDD06478B35A}" type="sibTrans" cxnId="{32F2F3B2-DB5D-4A57-BB83-EF8EA9BCF2B5}">
      <dgm:prSet/>
      <dgm:spPr/>
      <dgm:t>
        <a:bodyPr/>
        <a:lstStyle/>
        <a:p>
          <a:endParaRPr lang="cs-CZ"/>
        </a:p>
      </dgm:t>
    </dgm:pt>
    <dgm:pt modelId="{308C431A-64ED-4B96-B510-A9A7F4393835}" type="pres">
      <dgm:prSet presAssocID="{02D7AC90-89DE-4FCD-ADE3-FEE68E1884C3}" presName="Name0" presStyleCnt="0">
        <dgm:presLayoutVars>
          <dgm:dir/>
          <dgm:resizeHandles val="exact"/>
        </dgm:presLayoutVars>
      </dgm:prSet>
      <dgm:spPr/>
    </dgm:pt>
    <dgm:pt modelId="{41C45304-FBE3-4D69-8180-A52150252118}" type="pres">
      <dgm:prSet presAssocID="{78AF8871-C515-4B51-9201-71EEDF718C03}" presName="node" presStyleLbl="node1" presStyleIdx="0" presStyleCnt="3">
        <dgm:presLayoutVars>
          <dgm:bulletEnabled val="1"/>
        </dgm:presLayoutVars>
      </dgm:prSet>
      <dgm:spPr/>
    </dgm:pt>
    <dgm:pt modelId="{330AE791-E25F-46F4-95A2-F3EE8851D12C}" type="pres">
      <dgm:prSet presAssocID="{39AC2085-ECFE-46AC-8E4B-59F2B6D51612}" presName="sibTrans" presStyleLbl="sibTrans2D1" presStyleIdx="0" presStyleCnt="2"/>
      <dgm:spPr/>
    </dgm:pt>
    <dgm:pt modelId="{A99EA5A6-F10E-41F8-87D7-13ACCBD997AA}" type="pres">
      <dgm:prSet presAssocID="{39AC2085-ECFE-46AC-8E4B-59F2B6D51612}" presName="connectorText" presStyleLbl="sibTrans2D1" presStyleIdx="0" presStyleCnt="2"/>
      <dgm:spPr/>
    </dgm:pt>
    <dgm:pt modelId="{37EA8273-90BD-44CC-81FE-86B090F5C384}" type="pres">
      <dgm:prSet presAssocID="{36355AD7-6E28-4BB6-8F2A-36CC556CC0DA}" presName="node" presStyleLbl="node1" presStyleIdx="1" presStyleCnt="3">
        <dgm:presLayoutVars>
          <dgm:bulletEnabled val="1"/>
        </dgm:presLayoutVars>
      </dgm:prSet>
      <dgm:spPr/>
    </dgm:pt>
    <dgm:pt modelId="{2AC2E191-3E30-4B70-8B27-94F1FDFD5D3C}" type="pres">
      <dgm:prSet presAssocID="{3537EB91-CC59-4A93-B34B-99439F75176F}" presName="sibTrans" presStyleLbl="sibTrans2D1" presStyleIdx="1" presStyleCnt="2"/>
      <dgm:spPr/>
    </dgm:pt>
    <dgm:pt modelId="{50E2096B-05CF-4586-B9EC-15C85C704F95}" type="pres">
      <dgm:prSet presAssocID="{3537EB91-CC59-4A93-B34B-99439F75176F}" presName="connectorText" presStyleLbl="sibTrans2D1" presStyleIdx="1" presStyleCnt="2"/>
      <dgm:spPr/>
    </dgm:pt>
    <dgm:pt modelId="{0DF120B2-19B7-43EB-8598-D40F54DF38B7}" type="pres">
      <dgm:prSet presAssocID="{59D352DF-C24B-4D78-B4E4-005C1389FDCE}" presName="node" presStyleLbl="node1" presStyleIdx="2" presStyleCnt="3">
        <dgm:presLayoutVars>
          <dgm:bulletEnabled val="1"/>
        </dgm:presLayoutVars>
      </dgm:prSet>
      <dgm:spPr/>
    </dgm:pt>
  </dgm:ptLst>
  <dgm:cxnLst>
    <dgm:cxn modelId="{6C36C50C-6D26-4AA9-BA54-D88966F62BD4}" type="presOf" srcId="{59D352DF-C24B-4D78-B4E4-005C1389FDCE}" destId="{0DF120B2-19B7-43EB-8598-D40F54DF38B7}" srcOrd="0" destOrd="0" presId="urn:microsoft.com/office/officeart/2005/8/layout/process1"/>
    <dgm:cxn modelId="{27B83C17-C497-4AAA-A571-83269A8B8B7C}" type="presOf" srcId="{36355AD7-6E28-4BB6-8F2A-36CC556CC0DA}" destId="{37EA8273-90BD-44CC-81FE-86B090F5C384}" srcOrd="0" destOrd="0" presId="urn:microsoft.com/office/officeart/2005/8/layout/process1"/>
    <dgm:cxn modelId="{15A22C1C-C021-4EB7-9A21-B699B1CF1D1F}" srcId="{02D7AC90-89DE-4FCD-ADE3-FEE68E1884C3}" destId="{78AF8871-C515-4B51-9201-71EEDF718C03}" srcOrd="0" destOrd="0" parTransId="{D36DF93C-D297-4EC1-929B-55FB70CEECE7}" sibTransId="{39AC2085-ECFE-46AC-8E4B-59F2B6D51612}"/>
    <dgm:cxn modelId="{20A08636-5BCF-4A18-9888-581D9D83A68E}" srcId="{02D7AC90-89DE-4FCD-ADE3-FEE68E1884C3}" destId="{36355AD7-6E28-4BB6-8F2A-36CC556CC0DA}" srcOrd="1" destOrd="0" parTransId="{BD8C201A-6141-45D9-B1F5-E5211C9FF470}" sibTransId="{3537EB91-CC59-4A93-B34B-99439F75176F}"/>
    <dgm:cxn modelId="{D018EC4B-47CF-4A7C-B9FE-2E69569BEDFB}" type="presOf" srcId="{3537EB91-CC59-4A93-B34B-99439F75176F}" destId="{2AC2E191-3E30-4B70-8B27-94F1FDFD5D3C}" srcOrd="0" destOrd="0" presId="urn:microsoft.com/office/officeart/2005/8/layout/process1"/>
    <dgm:cxn modelId="{32F2F3B2-DB5D-4A57-BB83-EF8EA9BCF2B5}" srcId="{02D7AC90-89DE-4FCD-ADE3-FEE68E1884C3}" destId="{59D352DF-C24B-4D78-B4E4-005C1389FDCE}" srcOrd="2" destOrd="0" parTransId="{FE54F27B-4815-497B-86FD-4A5D559BC9F8}" sibTransId="{122B226D-4840-4696-855C-CDD06478B35A}"/>
    <dgm:cxn modelId="{3674DBD0-9404-41BE-8B0D-444EFBD86BE5}" type="presOf" srcId="{02D7AC90-89DE-4FCD-ADE3-FEE68E1884C3}" destId="{308C431A-64ED-4B96-B510-A9A7F4393835}" srcOrd="0" destOrd="0" presId="urn:microsoft.com/office/officeart/2005/8/layout/process1"/>
    <dgm:cxn modelId="{3DFDACD5-5DBA-4D69-9E11-65BFD2467EBC}" type="presOf" srcId="{78AF8871-C515-4B51-9201-71EEDF718C03}" destId="{41C45304-FBE3-4D69-8180-A52150252118}" srcOrd="0" destOrd="0" presId="urn:microsoft.com/office/officeart/2005/8/layout/process1"/>
    <dgm:cxn modelId="{1AA7B6D9-5404-47D5-BE69-7F2A702A8A1E}" type="presOf" srcId="{39AC2085-ECFE-46AC-8E4B-59F2B6D51612}" destId="{A99EA5A6-F10E-41F8-87D7-13ACCBD997AA}" srcOrd="1" destOrd="0" presId="urn:microsoft.com/office/officeart/2005/8/layout/process1"/>
    <dgm:cxn modelId="{44572EF1-58D8-467B-8F00-CBFB2DD0AB5B}" type="presOf" srcId="{39AC2085-ECFE-46AC-8E4B-59F2B6D51612}" destId="{330AE791-E25F-46F4-95A2-F3EE8851D12C}" srcOrd="0" destOrd="0" presId="urn:microsoft.com/office/officeart/2005/8/layout/process1"/>
    <dgm:cxn modelId="{B77A3FFE-8654-4C9B-B858-9E6D087CAB5E}" type="presOf" srcId="{3537EB91-CC59-4A93-B34B-99439F75176F}" destId="{50E2096B-05CF-4586-B9EC-15C85C704F95}" srcOrd="1" destOrd="0" presId="urn:microsoft.com/office/officeart/2005/8/layout/process1"/>
    <dgm:cxn modelId="{0B56FED0-1027-479E-87DF-E9C67EBF6BFB}" type="presParOf" srcId="{308C431A-64ED-4B96-B510-A9A7F4393835}" destId="{41C45304-FBE3-4D69-8180-A52150252118}" srcOrd="0" destOrd="0" presId="urn:microsoft.com/office/officeart/2005/8/layout/process1"/>
    <dgm:cxn modelId="{57155FD4-FB22-4A29-A286-8FDEE5FC4B0A}" type="presParOf" srcId="{308C431A-64ED-4B96-B510-A9A7F4393835}" destId="{330AE791-E25F-46F4-95A2-F3EE8851D12C}" srcOrd="1" destOrd="0" presId="urn:microsoft.com/office/officeart/2005/8/layout/process1"/>
    <dgm:cxn modelId="{4AB5CAE4-49E5-4BEF-B218-AB0429405CD1}" type="presParOf" srcId="{330AE791-E25F-46F4-95A2-F3EE8851D12C}" destId="{A99EA5A6-F10E-41F8-87D7-13ACCBD997AA}" srcOrd="0" destOrd="0" presId="urn:microsoft.com/office/officeart/2005/8/layout/process1"/>
    <dgm:cxn modelId="{4E56E9AB-DF2A-436E-BBFC-1C258CC21677}" type="presParOf" srcId="{308C431A-64ED-4B96-B510-A9A7F4393835}" destId="{37EA8273-90BD-44CC-81FE-86B090F5C384}" srcOrd="2" destOrd="0" presId="urn:microsoft.com/office/officeart/2005/8/layout/process1"/>
    <dgm:cxn modelId="{07550460-EC3A-4CED-9426-6DAD315CB401}" type="presParOf" srcId="{308C431A-64ED-4B96-B510-A9A7F4393835}" destId="{2AC2E191-3E30-4B70-8B27-94F1FDFD5D3C}" srcOrd="3" destOrd="0" presId="urn:microsoft.com/office/officeart/2005/8/layout/process1"/>
    <dgm:cxn modelId="{4E65FD5C-2CB1-42C0-B867-D3E27854E41F}" type="presParOf" srcId="{2AC2E191-3E30-4B70-8B27-94F1FDFD5D3C}" destId="{50E2096B-05CF-4586-B9EC-15C85C704F95}" srcOrd="0" destOrd="0" presId="urn:microsoft.com/office/officeart/2005/8/layout/process1"/>
    <dgm:cxn modelId="{F6BBD456-FA02-4543-99EE-53F740696AC0}" type="presParOf" srcId="{308C431A-64ED-4B96-B510-A9A7F4393835}" destId="{0DF120B2-19B7-43EB-8598-D40F54DF38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1588C-852C-405E-9D41-D9173432EEF7}">
      <dsp:nvSpPr>
        <dsp:cNvPr id="0" name=""/>
        <dsp:cNvSpPr/>
      </dsp:nvSpPr>
      <dsp:spPr>
        <a:xfrm>
          <a:off x="3704966" y="238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ROZHOVOR</a:t>
          </a:r>
        </a:p>
      </dsp:txBody>
      <dsp:txXfrm>
        <a:off x="3739457" y="34729"/>
        <a:ext cx="1018029" cy="637575"/>
      </dsp:txXfrm>
    </dsp:sp>
    <dsp:sp modelId="{F77D01A0-1C7E-4F75-906A-A20248B220CD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2565163" y="76728"/>
              </a:moveTo>
              <a:arcTo wR="2014482" hR="2014482" stAng="17151861" swAng="1254139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80030-38D3-48BA-8C3A-44A724365227}">
      <dsp:nvSpPr>
        <dsp:cNvPr id="0" name=""/>
        <dsp:cNvSpPr/>
      </dsp:nvSpPr>
      <dsp:spPr>
        <a:xfrm>
          <a:off x="5279952" y="758712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ANALÝZA OSOBNÍCH DOKUMENTŮ</a:t>
          </a:r>
        </a:p>
      </dsp:txBody>
      <dsp:txXfrm>
        <a:off x="5314443" y="793203"/>
        <a:ext cx="1018029" cy="637575"/>
      </dsp:txXfrm>
    </dsp:sp>
    <dsp:sp modelId="{1C39A815-7A95-4906-BEE0-DB93EB9ECACC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3819923" y="1120880"/>
              </a:moveTo>
              <a:arcTo wR="2014482" hR="2014482" stAng="20020015" swAng="172473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787C9-A040-4F9E-BD0F-F0F3E8CAB259}">
      <dsp:nvSpPr>
        <dsp:cNvPr id="0" name=""/>
        <dsp:cNvSpPr/>
      </dsp:nvSpPr>
      <dsp:spPr>
        <a:xfrm>
          <a:off x="5668941" y="2462986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POZOROVÁNÍ</a:t>
          </a:r>
        </a:p>
      </dsp:txBody>
      <dsp:txXfrm>
        <a:off x="5703432" y="2497477"/>
        <a:ext cx="1018029" cy="637575"/>
      </dsp:txXfrm>
    </dsp:sp>
    <dsp:sp modelId="{0071A3EF-D779-4C94-92DB-B7164936A37D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3859415" y="2823411"/>
              </a:moveTo>
              <a:arcTo wR="2014482" hR="2014482" stAng="1420532" swAng="1356842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022C7-0505-4D12-9B4C-7374E5636507}">
      <dsp:nvSpPr>
        <dsp:cNvPr id="0" name=""/>
        <dsp:cNvSpPr/>
      </dsp:nvSpPr>
      <dsp:spPr>
        <a:xfrm>
          <a:off x="4579017" y="3829707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DOTAZNÍKY</a:t>
          </a:r>
        </a:p>
      </dsp:txBody>
      <dsp:txXfrm>
        <a:off x="4613508" y="3864198"/>
        <a:ext cx="1018029" cy="637575"/>
      </dsp:txXfrm>
    </dsp:sp>
    <dsp:sp modelId="{09745F04-B2FE-4383-B879-DF6744ED059E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2338505" y="4002736"/>
              </a:moveTo>
              <a:arcTo wR="2014482" hR="2014482" stAng="4844638" swAng="111072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B9B3A-CA29-4AC1-8394-9E4D71713871}">
      <dsp:nvSpPr>
        <dsp:cNvPr id="0" name=""/>
        <dsp:cNvSpPr/>
      </dsp:nvSpPr>
      <dsp:spPr>
        <a:xfrm>
          <a:off x="2830914" y="3829707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PROJEKTIVNÍ TESTY</a:t>
          </a:r>
        </a:p>
      </dsp:txBody>
      <dsp:txXfrm>
        <a:off x="2865405" y="3864198"/>
        <a:ext cx="1018029" cy="637575"/>
      </dsp:txXfrm>
    </dsp:sp>
    <dsp:sp modelId="{ACEB3DCA-AFC8-4B03-A208-74978EB81498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622446" y="3470634"/>
              </a:moveTo>
              <a:arcTo wR="2014482" hR="2014482" stAng="8022626" swAng="1356842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8B537-41C8-4301-AEB5-58253C7F958F}">
      <dsp:nvSpPr>
        <dsp:cNvPr id="0" name=""/>
        <dsp:cNvSpPr/>
      </dsp:nvSpPr>
      <dsp:spPr>
        <a:xfrm>
          <a:off x="1740990" y="2462986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Experiment</a:t>
          </a:r>
        </a:p>
      </dsp:txBody>
      <dsp:txXfrm>
        <a:off x="1775481" y="2497477"/>
        <a:ext cx="1018029" cy="637575"/>
      </dsp:txXfrm>
    </dsp:sp>
    <dsp:sp modelId="{212517F9-D45F-47E8-87B6-DF000B289A2F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1785" y="2099280"/>
              </a:moveTo>
              <a:arcTo wR="2014482" hR="2014482" stAng="10655249" swAng="1724736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F6439-0D46-4703-B4DE-57E9E2B1EE04}">
      <dsp:nvSpPr>
        <dsp:cNvPr id="0" name=""/>
        <dsp:cNvSpPr/>
      </dsp:nvSpPr>
      <dsp:spPr>
        <a:xfrm>
          <a:off x="2129980" y="758712"/>
          <a:ext cx="1087011" cy="70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VÝKONOVÉ TESTY</a:t>
          </a:r>
        </a:p>
      </dsp:txBody>
      <dsp:txXfrm>
        <a:off x="2164471" y="793203"/>
        <a:ext cx="1018029" cy="637575"/>
      </dsp:txXfrm>
    </dsp:sp>
    <dsp:sp modelId="{9D44940D-583A-4F05-8B49-80C9E620D350}">
      <dsp:nvSpPr>
        <dsp:cNvPr id="0" name=""/>
        <dsp:cNvSpPr/>
      </dsp:nvSpPr>
      <dsp:spPr>
        <a:xfrm>
          <a:off x="2233989" y="353517"/>
          <a:ext cx="4028965" cy="4028965"/>
        </a:xfrm>
        <a:custGeom>
          <a:avLst/>
          <a:gdLst/>
          <a:ahLst/>
          <a:cxnLst/>
          <a:rect l="0" t="0" r="0" b="0"/>
          <a:pathLst>
            <a:path>
              <a:moveTo>
                <a:pt x="808698" y="400721"/>
              </a:moveTo>
              <a:arcTo wR="2014482" hR="2014482" stAng="13994000" swAng="1254139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5304-FBE3-4D69-8180-A52150252118}">
      <dsp:nvSpPr>
        <dsp:cNvPr id="0" name=""/>
        <dsp:cNvSpPr/>
      </dsp:nvSpPr>
      <dsp:spPr>
        <a:xfrm>
          <a:off x="5969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úvod</a:t>
          </a:r>
        </a:p>
      </dsp:txBody>
      <dsp:txXfrm>
        <a:off x="37326" y="1808200"/>
        <a:ext cx="1721621" cy="1007887"/>
      </dsp:txXfrm>
    </dsp:sp>
    <dsp:sp modelId="{330AE791-E25F-46F4-95A2-F3EE8851D12C}">
      <dsp:nvSpPr>
        <dsp:cNvPr id="0" name=""/>
        <dsp:cNvSpPr/>
      </dsp:nvSpPr>
      <dsp:spPr>
        <a:xfrm>
          <a:off x="1968739" y="2090886"/>
          <a:ext cx="378279" cy="44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1968739" y="2179389"/>
        <a:ext cx="264795" cy="265509"/>
      </dsp:txXfrm>
    </dsp:sp>
    <dsp:sp modelId="{37EA8273-90BD-44CC-81FE-86B090F5C384}">
      <dsp:nvSpPr>
        <dsp:cNvPr id="0" name=""/>
        <dsp:cNvSpPr/>
      </dsp:nvSpPr>
      <dsp:spPr>
        <a:xfrm>
          <a:off x="2504040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jádro</a:t>
          </a:r>
        </a:p>
      </dsp:txBody>
      <dsp:txXfrm>
        <a:off x="2535397" y="1808200"/>
        <a:ext cx="1721621" cy="1007887"/>
      </dsp:txXfrm>
    </dsp:sp>
    <dsp:sp modelId="{2AC2E191-3E30-4B70-8B27-94F1FDFD5D3C}">
      <dsp:nvSpPr>
        <dsp:cNvPr id="0" name=""/>
        <dsp:cNvSpPr/>
      </dsp:nvSpPr>
      <dsp:spPr>
        <a:xfrm>
          <a:off x="4466809" y="2090886"/>
          <a:ext cx="378279" cy="44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4466809" y="2179389"/>
        <a:ext cx="264795" cy="265509"/>
      </dsp:txXfrm>
    </dsp:sp>
    <dsp:sp modelId="{0DF120B2-19B7-43EB-8598-D40F54DF38B7}">
      <dsp:nvSpPr>
        <dsp:cNvPr id="0" name=""/>
        <dsp:cNvSpPr/>
      </dsp:nvSpPr>
      <dsp:spPr>
        <a:xfrm>
          <a:off x="5002110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zakončení</a:t>
          </a:r>
        </a:p>
      </dsp:txBody>
      <dsp:txXfrm>
        <a:off x="5033467" y="1808200"/>
        <a:ext cx="1721621" cy="100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BA3FD1-089F-4FEA-A029-92C2C42B54B3}" type="datetimeFigureOut">
              <a:rPr lang="cs-CZ" smtClean="0"/>
              <a:pPr/>
              <a:t>15.10.2020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3939508-C75E-414A-8AD0-A4E0DB5B6F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Základy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Radka High</a:t>
            </a:r>
          </a:p>
        </p:txBody>
      </p:sp>
    </p:spTree>
    <p:extLst>
      <p:ext uri="{BB962C8B-B14F-4D97-AF65-F5344CB8AC3E}">
        <p14:creationId xmlns:p14="http://schemas.microsoft.com/office/powerpoint/2010/main" val="111575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66800"/>
          </a:xfrm>
        </p:spPr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Krátkodobé x dlouhodobé</a:t>
            </a:r>
          </a:p>
          <a:p>
            <a:pPr marL="109728" lvl="0" indent="0">
              <a:buNone/>
            </a:pPr>
            <a:endParaRPr lang="cs-CZ" dirty="0"/>
          </a:p>
          <a:p>
            <a:pPr lvl="0"/>
            <a:r>
              <a:rPr lang="cs-CZ" dirty="0"/>
              <a:t>podmínky exaktní diagnostické metody, je třeba dodržovat následující zásady:</a:t>
            </a:r>
          </a:p>
          <a:p>
            <a:pPr lvl="0"/>
            <a:endParaRPr lang="cs-CZ" dirty="0"/>
          </a:p>
          <a:p>
            <a:pPr lvl="1"/>
            <a:r>
              <a:rPr lang="cs-CZ" b="1" dirty="0"/>
              <a:t>1. Zásada plánovitosti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2. Zásada systematičnosti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3. Zásada přesnosti a objektivity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úrovní vnímání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 úrovni dojmů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 úrovni asociací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při registraci jednání se zaměřujeme hl. na (Svoboda):</a:t>
            </a:r>
          </a:p>
          <a:p>
            <a:pPr lvl="1"/>
            <a:r>
              <a:rPr lang="cs-CZ" b="1" dirty="0"/>
              <a:t> </a:t>
            </a:r>
            <a:r>
              <a:rPr lang="cs-CZ" dirty="0"/>
              <a:t>Mimiku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Pantomimiku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Gestiku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Projevy emocí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Sociální chování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Vztah k objektům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Vztah k sobě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Nejběžnější, ale nejméně efektivní</a:t>
            </a:r>
          </a:p>
          <a:p>
            <a:endParaRPr lang="cs-CZ" dirty="0"/>
          </a:p>
          <a:p>
            <a:pPr lvl="0"/>
            <a:r>
              <a:rPr lang="cs-CZ" dirty="0"/>
              <a:t>patří k nejobtížnějším dg postupům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/>
          <a:lstStyle/>
          <a:p>
            <a:r>
              <a:rPr lang="cs-CZ" dirty="0"/>
              <a:t>Druhy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Diagnostický</a:t>
            </a:r>
          </a:p>
          <a:p>
            <a:pPr marL="914400" lvl="1" indent="-514350">
              <a:buNone/>
            </a:pPr>
            <a:r>
              <a:rPr lang="cs-CZ" b="1" dirty="0"/>
              <a:t>a.) neřízené</a:t>
            </a:r>
            <a:endParaRPr lang="cs-CZ" dirty="0"/>
          </a:p>
          <a:p>
            <a:pPr marL="914400" lvl="1" indent="-514350">
              <a:buNone/>
            </a:pPr>
            <a:r>
              <a:rPr lang="cs-CZ" b="1" dirty="0"/>
              <a:t>b.) řízené </a:t>
            </a:r>
          </a:p>
          <a:p>
            <a:pPr marL="1179576" lvl="2" indent="-514350">
              <a:buNone/>
            </a:pPr>
            <a:r>
              <a:rPr lang="cs-CZ" b="1" dirty="0"/>
              <a:t>   standardizovaný</a:t>
            </a:r>
          </a:p>
          <a:p>
            <a:pPr marL="1435608" lvl="3" indent="-514350">
              <a:buNone/>
            </a:pPr>
            <a:r>
              <a:rPr lang="cs-CZ" b="1" dirty="0" err="1"/>
              <a:t>polostandardizovaný</a:t>
            </a:r>
            <a:endParaRPr lang="cs-CZ" b="1" dirty="0"/>
          </a:p>
          <a:p>
            <a:pPr marL="1435608" lvl="3" indent="-514350">
              <a:buNone/>
            </a:pPr>
            <a:r>
              <a:rPr lang="cs-CZ" b="1" dirty="0"/>
              <a:t>volný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Anamnestický (terapeutický)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rozhovoru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5803164"/>
              </p:ext>
            </p:extLst>
          </p:nvPr>
        </p:nvGraphicFramePr>
        <p:xfrm>
          <a:off x="1524000" y="1397000"/>
          <a:ext cx="67924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Dotazování</a:t>
            </a:r>
          </a:p>
          <a:p>
            <a:pPr lvl="1"/>
            <a:r>
              <a:rPr lang="cs-CZ" dirty="0"/>
              <a:t>Otázky otevřené x uzavřené</a:t>
            </a:r>
          </a:p>
          <a:p>
            <a:r>
              <a:rPr lang="cs-CZ" dirty="0"/>
              <a:t>Mlčení</a:t>
            </a:r>
          </a:p>
          <a:p>
            <a:r>
              <a:rPr lang="cs-CZ" dirty="0"/>
              <a:t>Empatické techniky</a:t>
            </a:r>
          </a:p>
          <a:p>
            <a:r>
              <a:rPr lang="cs-CZ" dirty="0"/>
              <a:t>Podpora</a:t>
            </a:r>
          </a:p>
          <a:p>
            <a:r>
              <a:rPr lang="cs-CZ" dirty="0"/>
              <a:t>Sumarizace</a:t>
            </a:r>
          </a:p>
          <a:p>
            <a:r>
              <a:rPr lang="cs-CZ" dirty="0"/>
              <a:t>Parafrázování</a:t>
            </a:r>
          </a:p>
          <a:p>
            <a:r>
              <a:rPr lang="cs-CZ" dirty="0"/>
              <a:t>Interpretace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vedení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2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cs-CZ" dirty="0"/>
              <a:t>Různé zaměření, jedno, dvou a vícedimenzionální typy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VÝHODY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NEVÝHODY: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5804123" cy="27782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32856"/>
            <a:ext cx="202506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332656"/>
            <a:ext cx="86423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</a:rPr>
              <a:t>   </a:t>
            </a:r>
            <a:r>
              <a:rPr lang="cs-CZ" altLang="cs-CZ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</a:rPr>
              <a:t>Rozdělní psychologických disciplín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ZÁKLADNÍ, TEORETICKÉ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    = studují obecné zákonitosti </a:t>
            </a:r>
            <a:br>
              <a:rPr lang="cs-CZ" altLang="cs-CZ" dirty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lidského prožívání a chování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cs-CZ" altLang="cs-CZ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2.  APLIKOVANÉ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    = převádějí poznatky ze základních </a:t>
            </a:r>
            <a:br>
              <a:rPr lang="cs-CZ" altLang="cs-CZ" dirty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disciplín do studia jednotlivých </a:t>
            </a:r>
            <a:br>
              <a:rPr lang="cs-CZ" altLang="cs-CZ" dirty="0">
                <a:solidFill>
                  <a:schemeClr val="tx1"/>
                </a:solidFill>
                <a:latin typeface="Tahoma" pitchFamily="34" charset="0"/>
              </a:rPr>
            </a:b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oblastí lidského života</a:t>
            </a: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64163" y="1557338"/>
            <a:ext cx="3600450" cy="17954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300" b="1">
                <a:solidFill>
                  <a:srgbClr val="CC0000"/>
                </a:solidFill>
                <a:latin typeface="Tahoma" pitchFamily="34" charset="0"/>
              </a:rPr>
              <a:t> </a:t>
            </a: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obecná psychologie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psychologie osobnosti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sociální psychologie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vývojová psychologie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64163" y="4365625"/>
            <a:ext cx="3600450" cy="20891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300" b="1">
                <a:solidFill>
                  <a:srgbClr val="CC0000"/>
                </a:solidFill>
                <a:latin typeface="Tahoma" pitchFamily="34" charset="0"/>
              </a:rPr>
              <a:t> </a:t>
            </a: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pedagogická psychologie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klinická psychologie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psychologie práce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psychologie zdraví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55320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Standardizovaný způsob vyšetření</a:t>
            </a:r>
          </a:p>
          <a:p>
            <a:endParaRPr lang="cs-CZ" dirty="0"/>
          </a:p>
          <a:p>
            <a:r>
              <a:rPr lang="cs-CZ" dirty="0"/>
              <a:t>Druhy:</a:t>
            </a:r>
          </a:p>
          <a:p>
            <a:pPr lvl="1"/>
            <a:r>
              <a:rPr lang="cs-CZ" dirty="0"/>
              <a:t>Výkonové testy</a:t>
            </a:r>
          </a:p>
          <a:p>
            <a:pPr lvl="1"/>
            <a:r>
              <a:rPr lang="cs-CZ" dirty="0"/>
              <a:t>Testy speciálních schopností</a:t>
            </a:r>
          </a:p>
          <a:p>
            <a:pPr lvl="1"/>
            <a:r>
              <a:rPr lang="cs-CZ" dirty="0"/>
              <a:t>Projektivní testy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Výkonové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Odpovědi „dobře – špatně“</a:t>
            </a:r>
          </a:p>
          <a:p>
            <a:endParaRPr lang="cs-CZ" dirty="0"/>
          </a:p>
          <a:p>
            <a:r>
              <a:rPr lang="cs-CZ" dirty="0"/>
              <a:t>Testy inteligence – měří současnou mentální úroveň jedince</a:t>
            </a:r>
          </a:p>
          <a:p>
            <a:endParaRPr lang="cs-CZ" dirty="0"/>
          </a:p>
          <a:p>
            <a:r>
              <a:rPr lang="cs-CZ" dirty="0"/>
              <a:t>Výsledky se většinou udávají v IQ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JEDNODIMENZIONÁLNÍ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KOMPLEXNÍ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- </a:t>
            </a:r>
            <a:r>
              <a:rPr lang="cs-CZ" dirty="0" err="1"/>
              <a:t>Raven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04161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276475"/>
            <a:ext cx="32766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speciálních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Testy paměti – </a:t>
            </a:r>
            <a:r>
              <a:rPr lang="cs-CZ" dirty="0" err="1"/>
              <a:t>Wechslerova</a:t>
            </a:r>
            <a:r>
              <a:rPr lang="cs-CZ" dirty="0"/>
              <a:t> škála paměti – MQ</a:t>
            </a:r>
          </a:p>
          <a:p>
            <a:r>
              <a:rPr lang="cs-CZ" dirty="0"/>
              <a:t>Zkoušky kreativity</a:t>
            </a:r>
          </a:p>
          <a:p>
            <a:r>
              <a:rPr lang="cs-CZ" dirty="0"/>
              <a:t>Zkoušky dílčích schopností – pozornost</a:t>
            </a:r>
          </a:p>
          <a:p>
            <a:r>
              <a:rPr lang="cs-CZ" dirty="0"/>
              <a:t>Zkoušky laterality</a:t>
            </a:r>
          </a:p>
          <a:p>
            <a:r>
              <a:rPr lang="cs-CZ" dirty="0"/>
              <a:t>Testy technických schopností</a:t>
            </a:r>
          </a:p>
          <a:p>
            <a:r>
              <a:rPr lang="cs-CZ" dirty="0"/>
              <a:t>Testy matematických schopností</a:t>
            </a:r>
          </a:p>
          <a:p>
            <a:r>
              <a:rPr lang="cs-CZ" dirty="0"/>
              <a:t>Testy uměleckých schopností</a:t>
            </a:r>
          </a:p>
          <a:p>
            <a:r>
              <a:rPr lang="cs-CZ" dirty="0"/>
              <a:t>Testy </a:t>
            </a:r>
            <a:r>
              <a:rPr lang="cs-CZ" dirty="0" err="1"/>
              <a:t>organicity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Založeny na nestrukturovaných podnětech </a:t>
            </a:r>
          </a:p>
          <a:p>
            <a:r>
              <a:rPr lang="cs-CZ" dirty="0"/>
              <a:t>tyto podněty mají odhalit částečně či úplně nevědomé fantazie, motivy, konflikty atd.</a:t>
            </a:r>
          </a:p>
          <a:p>
            <a:r>
              <a:rPr lang="cs-CZ" dirty="0"/>
              <a:t>Mají postihnout osobnost v celé komplexnosti</a:t>
            </a:r>
          </a:p>
          <a:p>
            <a:r>
              <a:rPr lang="cs-CZ" dirty="0"/>
              <a:t>Např. ROR, TAT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- </a:t>
            </a:r>
            <a:r>
              <a:rPr lang="cs-CZ" dirty="0" err="1"/>
              <a:t>Rorsach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69" t="12652" r="67903" b="50197"/>
          <a:stretch/>
        </p:blipFill>
        <p:spPr bwMode="auto">
          <a:xfrm>
            <a:off x="1547664" y="2420888"/>
            <a:ext cx="5760641" cy="37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>ROR – skvrny a jejich </a:t>
            </a:r>
            <a:r>
              <a:rPr lang="cs-CZ" dirty="0" err="1"/>
              <a:t>interpetace</a:t>
            </a:r>
            <a:r>
              <a:rPr lang="cs-CZ" dirty="0"/>
              <a:t> (stará verze)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5969" t="21498" r="5241" b="23660"/>
          <a:stretch/>
        </p:blipFill>
        <p:spPr bwMode="auto">
          <a:xfrm>
            <a:off x="899592" y="1675268"/>
            <a:ext cx="6282886" cy="49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/>
              <a:t>Ukázka - TAT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947" r="63925" b="21891"/>
          <a:stretch/>
        </p:blipFill>
        <p:spPr bwMode="auto">
          <a:xfrm>
            <a:off x="1619672" y="1628800"/>
            <a:ext cx="5040560" cy="51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7772400" cy="914400"/>
          </a:xfrm>
        </p:spPr>
        <p:txBody>
          <a:bodyPr/>
          <a:lstStyle/>
          <a:p>
            <a:r>
              <a:rPr lang="cs-CZ" dirty="0"/>
              <a:t>Experimenty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51" y="396064"/>
            <a:ext cx="3029322" cy="20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74" y="4653136"/>
            <a:ext cx="2123728" cy="1205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2727838"/>
            <a:ext cx="2204166" cy="2708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93" y="2380655"/>
            <a:ext cx="2790056" cy="20925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8" y="1964355"/>
            <a:ext cx="2958668" cy="16457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43" y="4796451"/>
            <a:ext cx="3563888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Produktem jsou: </a:t>
            </a:r>
          </a:p>
          <a:p>
            <a:pPr lvl="1"/>
            <a:r>
              <a:rPr lang="cs-CZ" dirty="0"/>
              <a:t>Principy</a:t>
            </a:r>
          </a:p>
          <a:p>
            <a:pPr lvl="1"/>
            <a:r>
              <a:rPr lang="cs-CZ" dirty="0"/>
              <a:t>Zákony</a:t>
            </a:r>
          </a:p>
          <a:p>
            <a:pPr lvl="1"/>
            <a:r>
              <a:rPr lang="cs-CZ" dirty="0"/>
              <a:t>Teorie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60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r>
              <a:rPr lang="cs-CZ" dirty="0"/>
              <a:t>Přístupy ke studiu osobnosti/ </a:t>
            </a:r>
            <a:r>
              <a:rPr lang="cs-CZ" sz="2400" dirty="0"/>
              <a:t>jak zkoumáme v psychologii?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Nomotetičnost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Idiografický přístup</a:t>
            </a:r>
            <a:endParaRPr lang="cs-CZ" dirty="0"/>
          </a:p>
          <a:p>
            <a:endParaRPr lang="cs-CZ" dirty="0"/>
          </a:p>
          <a:p>
            <a:r>
              <a:rPr lang="cs-CZ" dirty="0"/>
              <a:t>Typologický přístup: kompromis, 2 druhy typologií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zkoumání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170736"/>
              </p:ext>
            </p:extLst>
          </p:nvPr>
        </p:nvGraphicFramePr>
        <p:xfrm>
          <a:off x="323528" y="1844824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Klinické</a:t>
            </a:r>
          </a:p>
          <a:p>
            <a:pPr lvl="1"/>
            <a:r>
              <a:rPr lang="cs-CZ" dirty="0"/>
              <a:t>Osobní záznamy a historie</a:t>
            </a:r>
          </a:p>
          <a:p>
            <a:pPr lvl="1"/>
            <a:r>
              <a:rPr lang="cs-CZ" dirty="0"/>
              <a:t>Pozorování</a:t>
            </a:r>
          </a:p>
          <a:p>
            <a:pPr lvl="1"/>
            <a:r>
              <a:rPr lang="cs-CZ" dirty="0"/>
              <a:t>Rozhovor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Testové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Experiment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Nestandardní postupy, které nejsou psychometricky podloženy</a:t>
            </a:r>
          </a:p>
          <a:p>
            <a:r>
              <a:rPr lang="cs-CZ" dirty="0"/>
              <a:t>Jsou založeny na poznání jedince v jeho celistvosti, komplexnosti a jedinečnosti</a:t>
            </a:r>
          </a:p>
          <a:p>
            <a:r>
              <a:rPr lang="cs-CZ" dirty="0"/>
              <a:t>Zachycují jedince v jeho nejširším kontextu a dynamice vývoje</a:t>
            </a:r>
          </a:p>
          <a:p>
            <a:r>
              <a:rPr lang="cs-CZ" dirty="0"/>
              <a:t>Není žádný „prostředník“ mezi psychologem a klientem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záznamy a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3657"/>
            <a:ext cx="6096000" cy="3105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20" y="4679337"/>
            <a:ext cx="2539451" cy="1904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cs-CZ" dirty="0"/>
              <a:t>Záměrné, cílené a plánovité sledování smyslově vnímatelných jevů</a:t>
            </a:r>
          </a:p>
          <a:p>
            <a:pPr lvl="0"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Volné (orientační) </a:t>
            </a:r>
          </a:p>
          <a:p>
            <a:pPr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Systematické (zaměřené)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106</TotalTime>
  <Words>439</Words>
  <Application>Microsoft Office PowerPoint</Application>
  <PresentationFormat>Předvádění na obrazovce (4:3)</PresentationFormat>
  <Paragraphs>155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Consolas</vt:lpstr>
      <vt:lpstr>Corbel</vt:lpstr>
      <vt:lpstr>Tahoma</vt:lpstr>
      <vt:lpstr>Wingdings</vt:lpstr>
      <vt:lpstr>Wingdings 2</vt:lpstr>
      <vt:lpstr>Wingdings 3</vt:lpstr>
      <vt:lpstr>Metro</vt:lpstr>
      <vt:lpstr>Základy psychologie</vt:lpstr>
      <vt:lpstr>Prezentace aplikace PowerPoint</vt:lpstr>
      <vt:lpstr>Role výzkumu</vt:lpstr>
      <vt:lpstr>Přístupy ke studiu osobnosti/ jak zkoumáme v psychologii?</vt:lpstr>
      <vt:lpstr>Metody zkoumání</vt:lpstr>
      <vt:lpstr>Klasifikace metod</vt:lpstr>
      <vt:lpstr>Klinické metody</vt:lpstr>
      <vt:lpstr>Osobní záznamy a historie</vt:lpstr>
      <vt:lpstr>Pozorování</vt:lpstr>
      <vt:lpstr>Pozorování</vt:lpstr>
      <vt:lpstr>Pozorování</vt:lpstr>
      <vt:lpstr>Pozorování</vt:lpstr>
      <vt:lpstr>Rozhovor</vt:lpstr>
      <vt:lpstr>Druhy rozhovoru</vt:lpstr>
      <vt:lpstr>Průběh rozhovoru</vt:lpstr>
      <vt:lpstr>Techniky rozhovoru</vt:lpstr>
      <vt:lpstr>Problémy vedení rozhovoru</vt:lpstr>
      <vt:lpstr>Dotazníky</vt:lpstr>
      <vt:lpstr>Dotazníky</vt:lpstr>
      <vt:lpstr>Testy</vt:lpstr>
      <vt:lpstr>Výkonové testy</vt:lpstr>
      <vt:lpstr>Testy inteligence</vt:lpstr>
      <vt:lpstr>Ukázka - Raven</vt:lpstr>
      <vt:lpstr>Testy speciálních schopností</vt:lpstr>
      <vt:lpstr>Projektivní testy</vt:lpstr>
      <vt:lpstr>Ukázka - Rorsach</vt:lpstr>
      <vt:lpstr>ROR – skvrny a jejich interpetace (stará verze)</vt:lpstr>
      <vt:lpstr>Ukázka - TAT</vt:lpstr>
      <vt:lpstr>Experimenty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uzivatel</dc:creator>
  <cp:lastModifiedBy>uzivatel</cp:lastModifiedBy>
  <cp:revision>13</cp:revision>
  <dcterms:created xsi:type="dcterms:W3CDTF">2018-09-24T08:22:21Z</dcterms:created>
  <dcterms:modified xsi:type="dcterms:W3CDTF">2020-10-15T06:50:26Z</dcterms:modified>
</cp:coreProperties>
</file>