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58" r:id="rId6"/>
    <p:sldId id="276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76870" autoAdjust="0"/>
  </p:normalViewPr>
  <p:slideViewPr>
    <p:cSldViewPr snapToGrid="0">
      <p:cViewPr varScale="1">
        <p:scale>
          <a:sx n="89" d="100"/>
          <a:sy n="89" d="100"/>
        </p:scale>
        <p:origin x="126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5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27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05/05/2021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sviewer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rzing.com/resources/publish-or-perish" TargetMode="External"/><Relationship Id="rId5" Type="http://schemas.openxmlformats.org/officeDocument/2006/relationships/hyperlink" Target="http://mrvar.fdv.uni-lj.si/pajek/" TargetMode="External"/><Relationship Id="rId4" Type="http://schemas.openxmlformats.org/officeDocument/2006/relationships/hyperlink" Target="https://homepage.univie.ac.at/juan.gorraiz/bibexce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i2.cns.iu.edu/user/index.php" TargetMode="External"/><Relationship Id="rId2" Type="http://schemas.openxmlformats.org/officeDocument/2006/relationships/hyperlink" Target="http://cluster.cis.drexel.edu/~cchen/citespa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ites.google.com/site/netdrawsoftware/home" TargetMode="External"/><Relationship Id="rId4" Type="http://schemas.openxmlformats.org/officeDocument/2006/relationships/hyperlink" Target="https://sites.google.com/site/ucinetsoftware/hom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121229"/>
          </a:xfrm>
        </p:spPr>
        <p:txBody>
          <a:bodyPr/>
          <a:lstStyle/>
          <a:p>
            <a:r>
              <a:rPr lang="cs-CZ" dirty="0" err="1" smtClean="0"/>
              <a:t>Scientometrické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12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. 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výuková hodina			   				             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5.5. 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Nezbytné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74202"/>
            <a:ext cx="8595360" cy="3457573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Microsoft Excel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Microsoft Word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Notepad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Internetový prohlížeč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Microsoft </a:t>
            </a:r>
            <a:r>
              <a:rPr lang="cs-CZ" dirty="0" err="1" smtClean="0">
                <a:solidFill>
                  <a:schemeClr val="bg1"/>
                </a:solidFill>
              </a:rPr>
              <a:t>Powerpoint</a:t>
            </a:r>
            <a:r>
              <a:rPr lang="cs-CZ" dirty="0" smtClean="0">
                <a:solidFill>
                  <a:schemeClr val="bg1"/>
                </a:solidFill>
              </a:rPr>
              <a:t> / Adobe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Programovací jazyky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Python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R(Studio) – </a:t>
            </a:r>
            <a:r>
              <a:rPr lang="cs-CZ" dirty="0" err="1" smtClean="0">
                <a:solidFill>
                  <a:schemeClr val="bg1"/>
                </a:solidFill>
              </a:rPr>
              <a:t>Bibliometrix</a:t>
            </a:r>
            <a:r>
              <a:rPr lang="cs-CZ" dirty="0" smtClean="0">
                <a:solidFill>
                  <a:schemeClr val="bg1"/>
                </a:solidFill>
              </a:rPr>
              <a:t> 3.0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Visual</a:t>
            </a:r>
            <a:r>
              <a:rPr lang="cs-CZ" dirty="0" smtClean="0">
                <a:solidFill>
                  <a:schemeClr val="bg1"/>
                </a:solidFill>
              </a:rPr>
              <a:t> Basic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Základní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VOSviewer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  <a:hlinkClick r:id="rId3"/>
              </a:rPr>
              <a:t>https://www.vosviewer.com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BibExcel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  <a:hlinkClick r:id="rId4"/>
              </a:rPr>
              <a:t>https://homepage.univie.ac.at/juan.gorraiz/bibexcel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/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Pajek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  <a:hlinkClick r:id="rId5"/>
              </a:rPr>
              <a:t>http://mrvar.fdv.uni-lj.si/pajek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/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Publish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Perish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  <a:hlinkClick r:id="rId6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harzing.com/resources/publish-or-perish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Další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HistCite</a:t>
            </a:r>
            <a:r>
              <a:rPr lang="cs-CZ" dirty="0" smtClean="0">
                <a:solidFill>
                  <a:schemeClr val="bg1"/>
                </a:solidFill>
              </a:rPr>
              <a:t> – již neexistuje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CiteSpace</a:t>
            </a:r>
            <a:r>
              <a:rPr lang="cs-CZ" dirty="0" smtClean="0">
                <a:solidFill>
                  <a:schemeClr val="bg1"/>
                </a:solidFill>
              </a:rPr>
              <a:t> – na </a:t>
            </a:r>
            <a:r>
              <a:rPr lang="cs-CZ" dirty="0">
                <a:solidFill>
                  <a:schemeClr val="bg1"/>
                </a:solidFill>
              </a:rPr>
              <a:t>hraně funkčnosti </a:t>
            </a:r>
            <a:r>
              <a:rPr lang="cs-CZ" dirty="0">
                <a:solidFill>
                  <a:schemeClr val="bg1"/>
                </a:solidFill>
                <a:hlinkClick r:id="rId2"/>
              </a:rPr>
              <a:t>http://cluster.cis.drexel.edu/~cchen/citespace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Sci</a:t>
            </a:r>
            <a:r>
              <a:rPr lang="cs-CZ" dirty="0" smtClean="0">
                <a:solidFill>
                  <a:schemeClr val="bg1"/>
                </a:solidFill>
              </a:rPr>
              <a:t>2 </a:t>
            </a:r>
            <a:r>
              <a:rPr lang="cs-CZ" dirty="0" err="1" smtClean="0">
                <a:solidFill>
                  <a:schemeClr val="bg1"/>
                </a:solidFill>
              </a:rPr>
              <a:t>Tool</a:t>
            </a:r>
            <a:r>
              <a:rPr lang="cs-CZ" dirty="0">
                <a:solidFill>
                  <a:schemeClr val="bg1"/>
                </a:solidFill>
              </a:rPr>
              <a:t> - </a:t>
            </a:r>
            <a:r>
              <a:rPr lang="cs-CZ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sci2.cns.iu.edu/user/index.php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UNICET – spíše na </a:t>
            </a:r>
            <a:r>
              <a:rPr lang="cs-CZ" dirty="0">
                <a:solidFill>
                  <a:schemeClr val="bg1"/>
                </a:solidFill>
              </a:rPr>
              <a:t>sociální sítě </a:t>
            </a:r>
            <a:r>
              <a:rPr lang="cs-CZ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sites.google.com/site/ucinetsoftware/home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NetDraw</a:t>
            </a:r>
            <a:r>
              <a:rPr lang="cs-CZ" dirty="0" smtClean="0">
                <a:solidFill>
                  <a:schemeClr val="bg1"/>
                </a:solidFill>
              </a:rPr>
              <a:t> – také </a:t>
            </a:r>
            <a:r>
              <a:rPr lang="cs-CZ" dirty="0">
                <a:solidFill>
                  <a:schemeClr val="bg1"/>
                </a:solidFill>
              </a:rPr>
              <a:t>sociální sítě </a:t>
            </a:r>
            <a:r>
              <a:rPr lang="cs-CZ" dirty="0">
                <a:solidFill>
                  <a:schemeClr val="bg1"/>
                </a:solidFill>
                <a:hlinkClick r:id="rId5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sites.google.com/site/netdrawsoftware/home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2638</TotalTime>
  <Words>108</Words>
  <Application>Microsoft Office PowerPoint</Application>
  <PresentationFormat>Širokoúhlá obrazovka</PresentationFormat>
  <Paragraphs>38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Aplikovaná scientometrie</vt:lpstr>
      <vt:lpstr>Nezbytné</vt:lpstr>
      <vt:lpstr>Programovací jazyky</vt:lpstr>
      <vt:lpstr>Základní</vt:lpstr>
      <vt:lpstr>Další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113</cp:revision>
  <dcterms:created xsi:type="dcterms:W3CDTF">2021-01-10T12:00:52Z</dcterms:created>
  <dcterms:modified xsi:type="dcterms:W3CDTF">2021-05-05T12:11:09Z</dcterms:modified>
</cp:coreProperties>
</file>