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309" r:id="rId9"/>
    <p:sldId id="259" r:id="rId10"/>
    <p:sldId id="260" r:id="rId11"/>
    <p:sldId id="292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24" r:id="rId20"/>
    <p:sldId id="326" r:id="rId21"/>
    <p:sldId id="327" r:id="rId22"/>
    <p:sldId id="325" r:id="rId23"/>
    <p:sldId id="328" r:id="rId24"/>
    <p:sldId id="293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280" r:id="rId38"/>
    <p:sldId id="287" r:id="rId39"/>
    <p:sldId id="288" r:id="rId40"/>
    <p:sldId id="289" r:id="rId41"/>
    <p:sldId id="290" r:id="rId42"/>
    <p:sldId id="291" r:id="rId43"/>
    <p:sldId id="295" r:id="rId44"/>
    <p:sldId id="317" r:id="rId45"/>
    <p:sldId id="320" r:id="rId46"/>
    <p:sldId id="319" r:id="rId47"/>
    <p:sldId id="318" r:id="rId48"/>
    <p:sldId id="321" r:id="rId49"/>
    <p:sldId id="296" r:id="rId50"/>
    <p:sldId id="323" r:id="rId51"/>
    <p:sldId id="329" r:id="rId52"/>
    <p:sldId id="266" r:id="rId53"/>
    <p:sldId id="274" r:id="rId54"/>
    <p:sldId id="273" r:id="rId55"/>
    <p:sldId id="275" r:id="rId56"/>
    <p:sldId id="276" r:id="rId57"/>
    <p:sldId id="277" r:id="rId58"/>
    <p:sldId id="278" r:id="rId59"/>
    <p:sldId id="279" r:id="rId60"/>
    <p:sldId id="267" r:id="rId61"/>
    <p:sldId id="268" r:id="rId62"/>
    <p:sldId id="269" r:id="rId63"/>
    <p:sldId id="270" r:id="rId64"/>
    <p:sldId id="271" r:id="rId65"/>
    <p:sldId id="330" r:id="rId66"/>
    <p:sldId id="322" r:id="rId6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80A1A2-E716-4B4E-89FB-717000D82513}" type="doc">
      <dgm:prSet loTypeId="urn:microsoft.com/office/officeart/2008/layout/LinedList" loCatId="list" qsTypeId="urn:microsoft.com/office/officeart/2005/8/quickstyle/simple2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AC34AE0D-D269-40E7-8D93-2E53BDF3649B}">
      <dgm:prSet/>
      <dgm:spPr/>
      <dgm:t>
        <a:bodyPr/>
        <a:lstStyle/>
        <a:p>
          <a:r>
            <a:rPr lang="cs-CZ" b="1"/>
            <a:t>Obcházení tradiční „správné interpretace“</a:t>
          </a:r>
          <a:endParaRPr lang="en-US"/>
        </a:p>
      </dgm:t>
    </dgm:pt>
    <dgm:pt modelId="{7D1274AB-D238-45DC-90DF-A0D120D8169B}" type="parTrans" cxnId="{5D36573D-415E-4928-98EE-005B826120C5}">
      <dgm:prSet/>
      <dgm:spPr/>
      <dgm:t>
        <a:bodyPr/>
        <a:lstStyle/>
        <a:p>
          <a:endParaRPr lang="en-US"/>
        </a:p>
      </dgm:t>
    </dgm:pt>
    <dgm:pt modelId="{7A5BA9C6-C53F-488F-AA6B-655B07165859}" type="sibTrans" cxnId="{5D36573D-415E-4928-98EE-005B826120C5}">
      <dgm:prSet/>
      <dgm:spPr/>
      <dgm:t>
        <a:bodyPr/>
        <a:lstStyle/>
        <a:p>
          <a:endParaRPr lang="en-US"/>
        </a:p>
      </dgm:t>
    </dgm:pt>
    <dgm:pt modelId="{1AB0B2CA-B5ED-49DF-ABC1-B0A966A6A189}">
      <dgm:prSet/>
      <dgm:spPr/>
      <dgm:t>
        <a:bodyPr/>
        <a:lstStyle/>
        <a:p>
          <a:r>
            <a:rPr lang="cs-CZ" b="1"/>
            <a:t>Učení skrze činnost, ne výklad</a:t>
          </a:r>
          <a:endParaRPr lang="en-US"/>
        </a:p>
      </dgm:t>
    </dgm:pt>
    <dgm:pt modelId="{026B9E79-ED27-4407-BBD7-FE112A534215}" type="parTrans" cxnId="{8030ED52-3719-4BF9-88AC-1797F7D608DF}">
      <dgm:prSet/>
      <dgm:spPr/>
      <dgm:t>
        <a:bodyPr/>
        <a:lstStyle/>
        <a:p>
          <a:endParaRPr lang="en-US"/>
        </a:p>
      </dgm:t>
    </dgm:pt>
    <dgm:pt modelId="{8E77E36C-B648-42F0-8A8F-158EA8301F54}" type="sibTrans" cxnId="{8030ED52-3719-4BF9-88AC-1797F7D608DF}">
      <dgm:prSet/>
      <dgm:spPr/>
      <dgm:t>
        <a:bodyPr/>
        <a:lstStyle/>
        <a:p>
          <a:endParaRPr lang="en-US"/>
        </a:p>
      </dgm:t>
    </dgm:pt>
    <dgm:pt modelId="{54976981-038B-47BA-B808-1753E5DB27C9}">
      <dgm:prSet/>
      <dgm:spPr/>
      <dgm:t>
        <a:bodyPr/>
        <a:lstStyle/>
        <a:p>
          <a:r>
            <a:rPr lang="cs-CZ" b="1"/>
            <a:t>Přijetí plurality interpretací</a:t>
          </a:r>
          <a:endParaRPr lang="en-US"/>
        </a:p>
      </dgm:t>
    </dgm:pt>
    <dgm:pt modelId="{B3715FAA-A5BD-4647-AE3D-0350D318990F}" type="parTrans" cxnId="{B566777A-5BA4-41B6-892E-58CC4FD2132B}">
      <dgm:prSet/>
      <dgm:spPr/>
      <dgm:t>
        <a:bodyPr/>
        <a:lstStyle/>
        <a:p>
          <a:endParaRPr lang="en-US"/>
        </a:p>
      </dgm:t>
    </dgm:pt>
    <dgm:pt modelId="{885F0C7F-BEEC-4FE6-9AA6-591FF262657A}" type="sibTrans" cxnId="{B566777A-5BA4-41B6-892E-58CC4FD2132B}">
      <dgm:prSet/>
      <dgm:spPr/>
      <dgm:t>
        <a:bodyPr/>
        <a:lstStyle/>
        <a:p>
          <a:endParaRPr lang="en-US"/>
        </a:p>
      </dgm:t>
    </dgm:pt>
    <dgm:pt modelId="{68D274B3-516C-421C-BE93-2A77DD3886FF}">
      <dgm:prSet/>
      <dgm:spPr/>
      <dgm:t>
        <a:bodyPr/>
        <a:lstStyle/>
        <a:p>
          <a:r>
            <a:rPr lang="cs-CZ" b="1" dirty="0"/>
            <a:t>Práce s poezií jako otevřeným polem</a:t>
          </a:r>
          <a:endParaRPr lang="en-US" dirty="0"/>
        </a:p>
      </dgm:t>
    </dgm:pt>
    <dgm:pt modelId="{5CBDE5CD-3A3E-45D1-B247-A5EF4AFBE240}" type="parTrans" cxnId="{1EB5FC17-F506-4E52-9C45-A8B8C6A89A56}">
      <dgm:prSet/>
      <dgm:spPr/>
      <dgm:t>
        <a:bodyPr/>
        <a:lstStyle/>
        <a:p>
          <a:endParaRPr lang="en-US"/>
        </a:p>
      </dgm:t>
    </dgm:pt>
    <dgm:pt modelId="{F0EB29DA-B861-4AAB-BD29-DCFA5A38CB98}" type="sibTrans" cxnId="{1EB5FC17-F506-4E52-9C45-A8B8C6A89A56}">
      <dgm:prSet/>
      <dgm:spPr/>
      <dgm:t>
        <a:bodyPr/>
        <a:lstStyle/>
        <a:p>
          <a:endParaRPr lang="en-US"/>
        </a:p>
      </dgm:t>
    </dgm:pt>
    <dgm:pt modelId="{45A959E6-3AF5-4DD8-A82E-9435740C63FB}">
      <dgm:prSet/>
      <dgm:spPr/>
      <dgm:t>
        <a:bodyPr/>
        <a:lstStyle/>
        <a:p>
          <a:r>
            <a:rPr lang="cs-CZ" b="1" dirty="0"/>
            <a:t>nejde o to „vyložit báseň“, ale dostat se k ní různými cestami</a:t>
          </a:r>
          <a:endParaRPr lang="en-US" dirty="0"/>
        </a:p>
      </dgm:t>
    </dgm:pt>
    <dgm:pt modelId="{738E9C0A-2EA0-4C64-8D8B-A5F501CCDC14}" type="parTrans" cxnId="{A5164C12-E4A4-4F86-896D-291DF2BA9CE1}">
      <dgm:prSet/>
      <dgm:spPr/>
      <dgm:t>
        <a:bodyPr/>
        <a:lstStyle/>
        <a:p>
          <a:endParaRPr lang="en-US"/>
        </a:p>
      </dgm:t>
    </dgm:pt>
    <dgm:pt modelId="{143070F3-C8D7-46B5-AE09-0AF7CF8BCC7D}" type="sibTrans" cxnId="{A5164C12-E4A4-4F86-896D-291DF2BA9CE1}">
      <dgm:prSet/>
      <dgm:spPr/>
      <dgm:t>
        <a:bodyPr/>
        <a:lstStyle/>
        <a:p>
          <a:endParaRPr lang="en-US"/>
        </a:p>
      </dgm:t>
    </dgm:pt>
    <dgm:pt modelId="{CDACC595-05F4-4930-9BAC-15C8AA3B939D}" type="pres">
      <dgm:prSet presAssocID="{4780A1A2-E716-4B4E-89FB-717000D82513}" presName="vert0" presStyleCnt="0">
        <dgm:presLayoutVars>
          <dgm:dir/>
          <dgm:animOne val="branch"/>
          <dgm:animLvl val="lvl"/>
        </dgm:presLayoutVars>
      </dgm:prSet>
      <dgm:spPr/>
    </dgm:pt>
    <dgm:pt modelId="{C880A348-8596-4B70-9657-4BA60C029BCE}" type="pres">
      <dgm:prSet presAssocID="{AC34AE0D-D269-40E7-8D93-2E53BDF3649B}" presName="thickLine" presStyleLbl="alignNode1" presStyleIdx="0" presStyleCnt="5"/>
      <dgm:spPr/>
    </dgm:pt>
    <dgm:pt modelId="{985FD0AE-AC0D-4C96-A5D2-EF14F8E77D18}" type="pres">
      <dgm:prSet presAssocID="{AC34AE0D-D269-40E7-8D93-2E53BDF3649B}" presName="horz1" presStyleCnt="0"/>
      <dgm:spPr/>
    </dgm:pt>
    <dgm:pt modelId="{29DBECBA-7D54-4B21-A4E4-B6A92C1A69AD}" type="pres">
      <dgm:prSet presAssocID="{AC34AE0D-D269-40E7-8D93-2E53BDF3649B}" presName="tx1" presStyleLbl="revTx" presStyleIdx="0" presStyleCnt="5"/>
      <dgm:spPr/>
    </dgm:pt>
    <dgm:pt modelId="{8429254D-2049-4982-B64C-0A7E31BB5E64}" type="pres">
      <dgm:prSet presAssocID="{AC34AE0D-D269-40E7-8D93-2E53BDF3649B}" presName="vert1" presStyleCnt="0"/>
      <dgm:spPr/>
    </dgm:pt>
    <dgm:pt modelId="{E556E1B7-A309-42B7-B45B-798BC2AFC790}" type="pres">
      <dgm:prSet presAssocID="{1AB0B2CA-B5ED-49DF-ABC1-B0A966A6A189}" presName="thickLine" presStyleLbl="alignNode1" presStyleIdx="1" presStyleCnt="5"/>
      <dgm:spPr/>
    </dgm:pt>
    <dgm:pt modelId="{ED6EDC27-AB37-4DE7-9C43-948570C1FC19}" type="pres">
      <dgm:prSet presAssocID="{1AB0B2CA-B5ED-49DF-ABC1-B0A966A6A189}" presName="horz1" presStyleCnt="0"/>
      <dgm:spPr/>
    </dgm:pt>
    <dgm:pt modelId="{D3DF9A26-2031-46D1-A65B-EEF1B3E38309}" type="pres">
      <dgm:prSet presAssocID="{1AB0B2CA-B5ED-49DF-ABC1-B0A966A6A189}" presName="tx1" presStyleLbl="revTx" presStyleIdx="1" presStyleCnt="5"/>
      <dgm:spPr/>
    </dgm:pt>
    <dgm:pt modelId="{4BBEE827-0E10-45D2-A503-E0E4EFB53C41}" type="pres">
      <dgm:prSet presAssocID="{1AB0B2CA-B5ED-49DF-ABC1-B0A966A6A189}" presName="vert1" presStyleCnt="0"/>
      <dgm:spPr/>
    </dgm:pt>
    <dgm:pt modelId="{D937ADDC-3F80-47DA-A570-39C79457AE9D}" type="pres">
      <dgm:prSet presAssocID="{54976981-038B-47BA-B808-1753E5DB27C9}" presName="thickLine" presStyleLbl="alignNode1" presStyleIdx="2" presStyleCnt="5"/>
      <dgm:spPr/>
    </dgm:pt>
    <dgm:pt modelId="{F0A2724A-E18A-4077-9FB7-3A05153FA3F1}" type="pres">
      <dgm:prSet presAssocID="{54976981-038B-47BA-B808-1753E5DB27C9}" presName="horz1" presStyleCnt="0"/>
      <dgm:spPr/>
    </dgm:pt>
    <dgm:pt modelId="{973A10D3-DDB0-4C0F-9E30-9DD576255109}" type="pres">
      <dgm:prSet presAssocID="{54976981-038B-47BA-B808-1753E5DB27C9}" presName="tx1" presStyleLbl="revTx" presStyleIdx="2" presStyleCnt="5"/>
      <dgm:spPr/>
    </dgm:pt>
    <dgm:pt modelId="{B29E88AB-5DD1-40F6-AAE6-9FE552A7FE1F}" type="pres">
      <dgm:prSet presAssocID="{54976981-038B-47BA-B808-1753E5DB27C9}" presName="vert1" presStyleCnt="0"/>
      <dgm:spPr/>
    </dgm:pt>
    <dgm:pt modelId="{839E5857-6169-4E18-B176-F79C0E136F94}" type="pres">
      <dgm:prSet presAssocID="{68D274B3-516C-421C-BE93-2A77DD3886FF}" presName="thickLine" presStyleLbl="alignNode1" presStyleIdx="3" presStyleCnt="5"/>
      <dgm:spPr/>
    </dgm:pt>
    <dgm:pt modelId="{BC5D6971-6C66-48BA-A023-4B2017E3F803}" type="pres">
      <dgm:prSet presAssocID="{68D274B3-516C-421C-BE93-2A77DD3886FF}" presName="horz1" presStyleCnt="0"/>
      <dgm:spPr/>
    </dgm:pt>
    <dgm:pt modelId="{2C311C29-1AC4-4FF6-AEAC-DBA7976F3F76}" type="pres">
      <dgm:prSet presAssocID="{68D274B3-516C-421C-BE93-2A77DD3886FF}" presName="tx1" presStyleLbl="revTx" presStyleIdx="3" presStyleCnt="5"/>
      <dgm:spPr/>
    </dgm:pt>
    <dgm:pt modelId="{3EA67A4B-3AE5-4E6F-8A58-1455A4E65FC3}" type="pres">
      <dgm:prSet presAssocID="{68D274B3-516C-421C-BE93-2A77DD3886FF}" presName="vert1" presStyleCnt="0"/>
      <dgm:spPr/>
    </dgm:pt>
    <dgm:pt modelId="{049CFFA6-5EB9-4E5E-8705-A371F47C9D50}" type="pres">
      <dgm:prSet presAssocID="{45A959E6-3AF5-4DD8-A82E-9435740C63FB}" presName="thickLine" presStyleLbl="alignNode1" presStyleIdx="4" presStyleCnt="5"/>
      <dgm:spPr/>
    </dgm:pt>
    <dgm:pt modelId="{F13C3DBB-7844-4FA9-886B-8B8D5FEE912E}" type="pres">
      <dgm:prSet presAssocID="{45A959E6-3AF5-4DD8-A82E-9435740C63FB}" presName="horz1" presStyleCnt="0"/>
      <dgm:spPr/>
    </dgm:pt>
    <dgm:pt modelId="{967D4ED2-D7D3-4103-8C77-36C4E9007EDE}" type="pres">
      <dgm:prSet presAssocID="{45A959E6-3AF5-4DD8-A82E-9435740C63FB}" presName="tx1" presStyleLbl="revTx" presStyleIdx="4" presStyleCnt="5"/>
      <dgm:spPr/>
    </dgm:pt>
    <dgm:pt modelId="{BB02E6E9-C79E-4C7F-A3AD-D23F75A97967}" type="pres">
      <dgm:prSet presAssocID="{45A959E6-3AF5-4DD8-A82E-9435740C63FB}" presName="vert1" presStyleCnt="0"/>
      <dgm:spPr/>
    </dgm:pt>
  </dgm:ptLst>
  <dgm:cxnLst>
    <dgm:cxn modelId="{A5164C12-E4A4-4F86-896D-291DF2BA9CE1}" srcId="{4780A1A2-E716-4B4E-89FB-717000D82513}" destId="{45A959E6-3AF5-4DD8-A82E-9435740C63FB}" srcOrd="4" destOrd="0" parTransId="{738E9C0A-2EA0-4C64-8D8B-A5F501CCDC14}" sibTransId="{143070F3-C8D7-46B5-AE09-0AF7CF8BCC7D}"/>
    <dgm:cxn modelId="{1EB5FC17-F506-4E52-9C45-A8B8C6A89A56}" srcId="{4780A1A2-E716-4B4E-89FB-717000D82513}" destId="{68D274B3-516C-421C-BE93-2A77DD3886FF}" srcOrd="3" destOrd="0" parTransId="{5CBDE5CD-3A3E-45D1-B247-A5EF4AFBE240}" sibTransId="{F0EB29DA-B861-4AAB-BD29-DCFA5A38CB98}"/>
    <dgm:cxn modelId="{5D36573D-415E-4928-98EE-005B826120C5}" srcId="{4780A1A2-E716-4B4E-89FB-717000D82513}" destId="{AC34AE0D-D269-40E7-8D93-2E53BDF3649B}" srcOrd="0" destOrd="0" parTransId="{7D1274AB-D238-45DC-90DF-A0D120D8169B}" sibTransId="{7A5BA9C6-C53F-488F-AA6B-655B07165859}"/>
    <dgm:cxn modelId="{4DC5D748-326D-45E9-A898-5731A3A1F20C}" type="presOf" srcId="{1AB0B2CA-B5ED-49DF-ABC1-B0A966A6A189}" destId="{D3DF9A26-2031-46D1-A65B-EEF1B3E38309}" srcOrd="0" destOrd="0" presId="urn:microsoft.com/office/officeart/2008/layout/LinedList"/>
    <dgm:cxn modelId="{2DD6424A-378E-49C5-8EDE-3B2140B92F48}" type="presOf" srcId="{54976981-038B-47BA-B808-1753E5DB27C9}" destId="{973A10D3-DDB0-4C0F-9E30-9DD576255109}" srcOrd="0" destOrd="0" presId="urn:microsoft.com/office/officeart/2008/layout/LinedList"/>
    <dgm:cxn modelId="{D0513170-C9B1-4A56-A109-76F66DE31A6A}" type="presOf" srcId="{AC34AE0D-D269-40E7-8D93-2E53BDF3649B}" destId="{29DBECBA-7D54-4B21-A4E4-B6A92C1A69AD}" srcOrd="0" destOrd="0" presId="urn:microsoft.com/office/officeart/2008/layout/LinedList"/>
    <dgm:cxn modelId="{8030ED52-3719-4BF9-88AC-1797F7D608DF}" srcId="{4780A1A2-E716-4B4E-89FB-717000D82513}" destId="{1AB0B2CA-B5ED-49DF-ABC1-B0A966A6A189}" srcOrd="1" destOrd="0" parTransId="{026B9E79-ED27-4407-BBD7-FE112A534215}" sibTransId="{8E77E36C-B648-42F0-8A8F-158EA8301F54}"/>
    <dgm:cxn modelId="{B566777A-5BA4-41B6-892E-58CC4FD2132B}" srcId="{4780A1A2-E716-4B4E-89FB-717000D82513}" destId="{54976981-038B-47BA-B808-1753E5DB27C9}" srcOrd="2" destOrd="0" parTransId="{B3715FAA-A5BD-4647-AE3D-0350D318990F}" sibTransId="{885F0C7F-BEEC-4FE6-9AA6-591FF262657A}"/>
    <dgm:cxn modelId="{ED80FED2-050C-42EC-BAE2-DFE682B5B924}" type="presOf" srcId="{68D274B3-516C-421C-BE93-2A77DD3886FF}" destId="{2C311C29-1AC4-4FF6-AEAC-DBA7976F3F76}" srcOrd="0" destOrd="0" presId="urn:microsoft.com/office/officeart/2008/layout/LinedList"/>
    <dgm:cxn modelId="{707359E0-D2E4-4F14-A36B-5B2D25081EE8}" type="presOf" srcId="{4780A1A2-E716-4B4E-89FB-717000D82513}" destId="{CDACC595-05F4-4930-9BAC-15C8AA3B939D}" srcOrd="0" destOrd="0" presId="urn:microsoft.com/office/officeart/2008/layout/LinedList"/>
    <dgm:cxn modelId="{FAE7CEE3-ACBF-431B-A22E-F634D2F2B84E}" type="presOf" srcId="{45A959E6-3AF5-4DD8-A82E-9435740C63FB}" destId="{967D4ED2-D7D3-4103-8C77-36C4E9007EDE}" srcOrd="0" destOrd="0" presId="urn:microsoft.com/office/officeart/2008/layout/LinedList"/>
    <dgm:cxn modelId="{63E1CF6E-0CB1-44F4-8739-9F95B0897429}" type="presParOf" srcId="{CDACC595-05F4-4930-9BAC-15C8AA3B939D}" destId="{C880A348-8596-4B70-9657-4BA60C029BCE}" srcOrd="0" destOrd="0" presId="urn:microsoft.com/office/officeart/2008/layout/LinedList"/>
    <dgm:cxn modelId="{E8007516-D0FB-44B9-A266-66E89EA3DD58}" type="presParOf" srcId="{CDACC595-05F4-4930-9BAC-15C8AA3B939D}" destId="{985FD0AE-AC0D-4C96-A5D2-EF14F8E77D18}" srcOrd="1" destOrd="0" presId="urn:microsoft.com/office/officeart/2008/layout/LinedList"/>
    <dgm:cxn modelId="{B3ED30BC-44DF-4E08-9D20-597D1F168C6E}" type="presParOf" srcId="{985FD0AE-AC0D-4C96-A5D2-EF14F8E77D18}" destId="{29DBECBA-7D54-4B21-A4E4-B6A92C1A69AD}" srcOrd="0" destOrd="0" presId="urn:microsoft.com/office/officeart/2008/layout/LinedList"/>
    <dgm:cxn modelId="{1488BE72-9972-4E3C-89C3-12B337FCDCDC}" type="presParOf" srcId="{985FD0AE-AC0D-4C96-A5D2-EF14F8E77D18}" destId="{8429254D-2049-4982-B64C-0A7E31BB5E64}" srcOrd="1" destOrd="0" presId="urn:microsoft.com/office/officeart/2008/layout/LinedList"/>
    <dgm:cxn modelId="{7125343A-B4B7-4F28-9B98-6A155938CD81}" type="presParOf" srcId="{CDACC595-05F4-4930-9BAC-15C8AA3B939D}" destId="{E556E1B7-A309-42B7-B45B-798BC2AFC790}" srcOrd="2" destOrd="0" presId="urn:microsoft.com/office/officeart/2008/layout/LinedList"/>
    <dgm:cxn modelId="{6F127B8C-61F9-4DD8-87BE-7DE902AF4F90}" type="presParOf" srcId="{CDACC595-05F4-4930-9BAC-15C8AA3B939D}" destId="{ED6EDC27-AB37-4DE7-9C43-948570C1FC19}" srcOrd="3" destOrd="0" presId="urn:microsoft.com/office/officeart/2008/layout/LinedList"/>
    <dgm:cxn modelId="{FEFEF9C1-2F27-4B48-BEC3-A1B46D9A2129}" type="presParOf" srcId="{ED6EDC27-AB37-4DE7-9C43-948570C1FC19}" destId="{D3DF9A26-2031-46D1-A65B-EEF1B3E38309}" srcOrd="0" destOrd="0" presId="urn:microsoft.com/office/officeart/2008/layout/LinedList"/>
    <dgm:cxn modelId="{E50E5D66-F111-4976-AB86-437001B1D7D9}" type="presParOf" srcId="{ED6EDC27-AB37-4DE7-9C43-948570C1FC19}" destId="{4BBEE827-0E10-45D2-A503-E0E4EFB53C41}" srcOrd="1" destOrd="0" presId="urn:microsoft.com/office/officeart/2008/layout/LinedList"/>
    <dgm:cxn modelId="{720B29F9-BB36-4299-A3D3-8795245011A7}" type="presParOf" srcId="{CDACC595-05F4-4930-9BAC-15C8AA3B939D}" destId="{D937ADDC-3F80-47DA-A570-39C79457AE9D}" srcOrd="4" destOrd="0" presId="urn:microsoft.com/office/officeart/2008/layout/LinedList"/>
    <dgm:cxn modelId="{1E26793D-156D-4440-BEDA-31D8A755293F}" type="presParOf" srcId="{CDACC595-05F4-4930-9BAC-15C8AA3B939D}" destId="{F0A2724A-E18A-4077-9FB7-3A05153FA3F1}" srcOrd="5" destOrd="0" presId="urn:microsoft.com/office/officeart/2008/layout/LinedList"/>
    <dgm:cxn modelId="{05DA8472-C576-4690-AE6F-A557FC83296A}" type="presParOf" srcId="{F0A2724A-E18A-4077-9FB7-3A05153FA3F1}" destId="{973A10D3-DDB0-4C0F-9E30-9DD576255109}" srcOrd="0" destOrd="0" presId="urn:microsoft.com/office/officeart/2008/layout/LinedList"/>
    <dgm:cxn modelId="{62B58572-0DAE-4D3B-B4EE-326672C85AB2}" type="presParOf" srcId="{F0A2724A-E18A-4077-9FB7-3A05153FA3F1}" destId="{B29E88AB-5DD1-40F6-AAE6-9FE552A7FE1F}" srcOrd="1" destOrd="0" presId="urn:microsoft.com/office/officeart/2008/layout/LinedList"/>
    <dgm:cxn modelId="{6A7C181C-C1B0-4A82-8CEC-8A22B34B2884}" type="presParOf" srcId="{CDACC595-05F4-4930-9BAC-15C8AA3B939D}" destId="{839E5857-6169-4E18-B176-F79C0E136F94}" srcOrd="6" destOrd="0" presId="urn:microsoft.com/office/officeart/2008/layout/LinedList"/>
    <dgm:cxn modelId="{E552000C-6E43-40AB-BC10-E3DF772981D0}" type="presParOf" srcId="{CDACC595-05F4-4930-9BAC-15C8AA3B939D}" destId="{BC5D6971-6C66-48BA-A023-4B2017E3F803}" srcOrd="7" destOrd="0" presId="urn:microsoft.com/office/officeart/2008/layout/LinedList"/>
    <dgm:cxn modelId="{9546285F-4397-4493-8575-097B899FA52A}" type="presParOf" srcId="{BC5D6971-6C66-48BA-A023-4B2017E3F803}" destId="{2C311C29-1AC4-4FF6-AEAC-DBA7976F3F76}" srcOrd="0" destOrd="0" presId="urn:microsoft.com/office/officeart/2008/layout/LinedList"/>
    <dgm:cxn modelId="{BF7FED04-0664-4A18-B7ED-113FD76D569C}" type="presParOf" srcId="{BC5D6971-6C66-48BA-A023-4B2017E3F803}" destId="{3EA67A4B-3AE5-4E6F-8A58-1455A4E65FC3}" srcOrd="1" destOrd="0" presId="urn:microsoft.com/office/officeart/2008/layout/LinedList"/>
    <dgm:cxn modelId="{64F7B5DA-AEDA-4AAF-895B-65A1E6147DBA}" type="presParOf" srcId="{CDACC595-05F4-4930-9BAC-15C8AA3B939D}" destId="{049CFFA6-5EB9-4E5E-8705-A371F47C9D50}" srcOrd="8" destOrd="0" presId="urn:microsoft.com/office/officeart/2008/layout/LinedList"/>
    <dgm:cxn modelId="{52B4E55E-4876-42A6-88FE-A4A371C069A3}" type="presParOf" srcId="{CDACC595-05F4-4930-9BAC-15C8AA3B939D}" destId="{F13C3DBB-7844-4FA9-886B-8B8D5FEE912E}" srcOrd="9" destOrd="0" presId="urn:microsoft.com/office/officeart/2008/layout/LinedList"/>
    <dgm:cxn modelId="{13D976BE-D4E3-4C3F-AE4B-C56B7D45A18A}" type="presParOf" srcId="{F13C3DBB-7844-4FA9-886B-8B8D5FEE912E}" destId="{967D4ED2-D7D3-4103-8C77-36C4E9007EDE}" srcOrd="0" destOrd="0" presId="urn:microsoft.com/office/officeart/2008/layout/LinedList"/>
    <dgm:cxn modelId="{85384E70-FC3F-46BB-A4C5-9F2FFAFC87F4}" type="presParOf" srcId="{F13C3DBB-7844-4FA9-886B-8B8D5FEE912E}" destId="{BB02E6E9-C79E-4C7F-A3AD-D23F75A9796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40C1D56-9FE6-4FC4-A2F8-5C89E51E12FD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B422BD7-4235-459A-8999-9808BBBAA14A}">
      <dgm:prSet/>
      <dgm:spPr/>
      <dgm:t>
        <a:bodyPr/>
        <a:lstStyle/>
        <a:p>
          <a:pPr>
            <a:defRPr cap="all"/>
          </a:pPr>
          <a:r>
            <a:rPr lang="cs-CZ"/>
            <a:t>Menti.com </a:t>
          </a:r>
          <a:endParaRPr lang="en-US"/>
        </a:p>
      </dgm:t>
    </dgm:pt>
    <dgm:pt modelId="{D1483AF6-15EE-4F94-BB13-EE7B4535C4CB}" type="parTrans" cxnId="{231EF9B9-8D66-4A25-86AA-54E1DD17FC85}">
      <dgm:prSet/>
      <dgm:spPr/>
      <dgm:t>
        <a:bodyPr/>
        <a:lstStyle/>
        <a:p>
          <a:endParaRPr lang="en-US"/>
        </a:p>
      </dgm:t>
    </dgm:pt>
    <dgm:pt modelId="{420E2D95-D7D0-48E3-80EF-5142AD030E3D}" type="sibTrans" cxnId="{231EF9B9-8D66-4A25-86AA-54E1DD17FC85}">
      <dgm:prSet/>
      <dgm:spPr/>
      <dgm:t>
        <a:bodyPr/>
        <a:lstStyle/>
        <a:p>
          <a:endParaRPr lang="en-US"/>
        </a:p>
      </dgm:t>
    </dgm:pt>
    <dgm:pt modelId="{17882C1C-C17A-4B00-B8DF-184E4BBFE37C}">
      <dgm:prSet/>
      <dgm:spPr/>
      <dgm:t>
        <a:bodyPr/>
        <a:lstStyle/>
        <a:p>
          <a:pPr>
            <a:defRPr cap="all"/>
          </a:pPr>
          <a:r>
            <a:rPr lang="cs-CZ"/>
            <a:t>Kód: 27066570</a:t>
          </a:r>
          <a:endParaRPr lang="en-US"/>
        </a:p>
      </dgm:t>
    </dgm:pt>
    <dgm:pt modelId="{DD7202C3-F729-4154-9047-6DD1C5CD93A8}" type="parTrans" cxnId="{E1BBFB2D-9E85-460C-99D8-6194420F1342}">
      <dgm:prSet/>
      <dgm:spPr/>
      <dgm:t>
        <a:bodyPr/>
        <a:lstStyle/>
        <a:p>
          <a:endParaRPr lang="en-US"/>
        </a:p>
      </dgm:t>
    </dgm:pt>
    <dgm:pt modelId="{B1F60A76-5380-4EC8-9D39-1AE20100EFCD}" type="sibTrans" cxnId="{E1BBFB2D-9E85-460C-99D8-6194420F1342}">
      <dgm:prSet/>
      <dgm:spPr/>
      <dgm:t>
        <a:bodyPr/>
        <a:lstStyle/>
        <a:p>
          <a:endParaRPr lang="en-US"/>
        </a:p>
      </dgm:t>
    </dgm:pt>
    <dgm:pt modelId="{0DF75DCC-927D-4A33-9E66-E445728FB548}" type="pres">
      <dgm:prSet presAssocID="{940C1D56-9FE6-4FC4-A2F8-5C89E51E12FD}" presName="root" presStyleCnt="0">
        <dgm:presLayoutVars>
          <dgm:dir/>
          <dgm:resizeHandles val="exact"/>
        </dgm:presLayoutVars>
      </dgm:prSet>
      <dgm:spPr/>
    </dgm:pt>
    <dgm:pt modelId="{E855C2E6-ECF2-4B9B-9F25-FE57E41E2F6A}" type="pres">
      <dgm:prSet presAssocID="{AB422BD7-4235-459A-8999-9808BBBAA14A}" presName="compNode" presStyleCnt="0"/>
      <dgm:spPr/>
    </dgm:pt>
    <dgm:pt modelId="{E36884D8-6B69-41FC-AC10-5127780CDF64}" type="pres">
      <dgm:prSet presAssocID="{AB422BD7-4235-459A-8999-9808BBBAA14A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DBB04599-F42D-456A-BE45-267CA43D27F4}" type="pres">
      <dgm:prSet presAssocID="{AB422BD7-4235-459A-8999-9808BBBAA14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BC68850C-109C-4834-B480-0D81BA167682}" type="pres">
      <dgm:prSet presAssocID="{AB422BD7-4235-459A-8999-9808BBBAA14A}" presName="spaceRect" presStyleCnt="0"/>
      <dgm:spPr/>
    </dgm:pt>
    <dgm:pt modelId="{8925B0E7-7383-41A4-8293-F307BC63CBD1}" type="pres">
      <dgm:prSet presAssocID="{AB422BD7-4235-459A-8999-9808BBBAA14A}" presName="textRect" presStyleLbl="revTx" presStyleIdx="0" presStyleCnt="2">
        <dgm:presLayoutVars>
          <dgm:chMax val="1"/>
          <dgm:chPref val="1"/>
        </dgm:presLayoutVars>
      </dgm:prSet>
      <dgm:spPr/>
    </dgm:pt>
    <dgm:pt modelId="{6F745461-0335-4A55-9D8E-CBA43C5DCC1A}" type="pres">
      <dgm:prSet presAssocID="{420E2D95-D7D0-48E3-80EF-5142AD030E3D}" presName="sibTrans" presStyleCnt="0"/>
      <dgm:spPr/>
    </dgm:pt>
    <dgm:pt modelId="{01788D4D-61EB-43EE-A638-529F84F5A129}" type="pres">
      <dgm:prSet presAssocID="{17882C1C-C17A-4B00-B8DF-184E4BBFE37C}" presName="compNode" presStyleCnt="0"/>
      <dgm:spPr/>
    </dgm:pt>
    <dgm:pt modelId="{44F74407-B4F1-4EE9-908E-D66DE2AA3FCD}" type="pres">
      <dgm:prSet presAssocID="{17882C1C-C17A-4B00-B8DF-184E4BBFE37C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CF83C5F1-777E-465A-ACFD-475CAD952544}" type="pres">
      <dgm:prSet presAssocID="{17882C1C-C17A-4B00-B8DF-184E4BBFE37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Čárový kód"/>
        </a:ext>
      </dgm:extLst>
    </dgm:pt>
    <dgm:pt modelId="{C8173C49-84DA-41BF-8897-54FAA0CFDC28}" type="pres">
      <dgm:prSet presAssocID="{17882C1C-C17A-4B00-B8DF-184E4BBFE37C}" presName="spaceRect" presStyleCnt="0"/>
      <dgm:spPr/>
    </dgm:pt>
    <dgm:pt modelId="{FAE8C6D8-D6BF-423C-9ECD-ED08491D2A73}" type="pres">
      <dgm:prSet presAssocID="{17882C1C-C17A-4B00-B8DF-184E4BBFE37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1BBFB2D-9E85-460C-99D8-6194420F1342}" srcId="{940C1D56-9FE6-4FC4-A2F8-5C89E51E12FD}" destId="{17882C1C-C17A-4B00-B8DF-184E4BBFE37C}" srcOrd="1" destOrd="0" parTransId="{DD7202C3-F729-4154-9047-6DD1C5CD93A8}" sibTransId="{B1F60A76-5380-4EC8-9D39-1AE20100EFCD}"/>
    <dgm:cxn modelId="{0CD3973E-B846-4A27-B180-43CB11F2A0B8}" type="presOf" srcId="{17882C1C-C17A-4B00-B8DF-184E4BBFE37C}" destId="{FAE8C6D8-D6BF-423C-9ECD-ED08491D2A73}" srcOrd="0" destOrd="0" presId="urn:microsoft.com/office/officeart/2018/5/layout/IconLeafLabelList"/>
    <dgm:cxn modelId="{932BE078-73B0-4910-A0DF-0E5F35FFE5FB}" type="presOf" srcId="{940C1D56-9FE6-4FC4-A2F8-5C89E51E12FD}" destId="{0DF75DCC-927D-4A33-9E66-E445728FB548}" srcOrd="0" destOrd="0" presId="urn:microsoft.com/office/officeart/2018/5/layout/IconLeafLabelList"/>
    <dgm:cxn modelId="{231EF9B9-8D66-4A25-86AA-54E1DD17FC85}" srcId="{940C1D56-9FE6-4FC4-A2F8-5C89E51E12FD}" destId="{AB422BD7-4235-459A-8999-9808BBBAA14A}" srcOrd="0" destOrd="0" parTransId="{D1483AF6-15EE-4F94-BB13-EE7B4535C4CB}" sibTransId="{420E2D95-D7D0-48E3-80EF-5142AD030E3D}"/>
    <dgm:cxn modelId="{9AAEACDE-DB73-495D-9B18-1556AC504581}" type="presOf" srcId="{AB422BD7-4235-459A-8999-9808BBBAA14A}" destId="{8925B0E7-7383-41A4-8293-F307BC63CBD1}" srcOrd="0" destOrd="0" presId="urn:microsoft.com/office/officeart/2018/5/layout/IconLeafLabelList"/>
    <dgm:cxn modelId="{96FB9ED2-65BC-4136-B758-E86CD7FAD7FF}" type="presParOf" srcId="{0DF75DCC-927D-4A33-9E66-E445728FB548}" destId="{E855C2E6-ECF2-4B9B-9F25-FE57E41E2F6A}" srcOrd="0" destOrd="0" presId="urn:microsoft.com/office/officeart/2018/5/layout/IconLeafLabelList"/>
    <dgm:cxn modelId="{4AB4EF12-A7AB-4D4D-8A81-C704D648D589}" type="presParOf" srcId="{E855C2E6-ECF2-4B9B-9F25-FE57E41E2F6A}" destId="{E36884D8-6B69-41FC-AC10-5127780CDF64}" srcOrd="0" destOrd="0" presId="urn:microsoft.com/office/officeart/2018/5/layout/IconLeafLabelList"/>
    <dgm:cxn modelId="{2A78CD02-881C-4965-9EBA-AEFE227EB759}" type="presParOf" srcId="{E855C2E6-ECF2-4B9B-9F25-FE57E41E2F6A}" destId="{DBB04599-F42D-456A-BE45-267CA43D27F4}" srcOrd="1" destOrd="0" presId="urn:microsoft.com/office/officeart/2018/5/layout/IconLeafLabelList"/>
    <dgm:cxn modelId="{B8DC8825-7B65-4680-AA0B-1CC5E8252724}" type="presParOf" srcId="{E855C2E6-ECF2-4B9B-9F25-FE57E41E2F6A}" destId="{BC68850C-109C-4834-B480-0D81BA167682}" srcOrd="2" destOrd="0" presId="urn:microsoft.com/office/officeart/2018/5/layout/IconLeafLabelList"/>
    <dgm:cxn modelId="{A08530BD-129D-40E9-A6B1-4FC0571A164A}" type="presParOf" srcId="{E855C2E6-ECF2-4B9B-9F25-FE57E41E2F6A}" destId="{8925B0E7-7383-41A4-8293-F307BC63CBD1}" srcOrd="3" destOrd="0" presId="urn:microsoft.com/office/officeart/2018/5/layout/IconLeafLabelList"/>
    <dgm:cxn modelId="{0C9659B4-D1E7-4FA2-847F-E0154BA47559}" type="presParOf" srcId="{0DF75DCC-927D-4A33-9E66-E445728FB548}" destId="{6F745461-0335-4A55-9D8E-CBA43C5DCC1A}" srcOrd="1" destOrd="0" presId="urn:microsoft.com/office/officeart/2018/5/layout/IconLeafLabelList"/>
    <dgm:cxn modelId="{BEF2D219-7D16-465C-BD6F-7E39DCF342DC}" type="presParOf" srcId="{0DF75DCC-927D-4A33-9E66-E445728FB548}" destId="{01788D4D-61EB-43EE-A638-529F84F5A129}" srcOrd="2" destOrd="0" presId="urn:microsoft.com/office/officeart/2018/5/layout/IconLeafLabelList"/>
    <dgm:cxn modelId="{19DC3918-CB35-4E7F-9F67-E323C0B8EDAD}" type="presParOf" srcId="{01788D4D-61EB-43EE-A638-529F84F5A129}" destId="{44F74407-B4F1-4EE9-908E-D66DE2AA3FCD}" srcOrd="0" destOrd="0" presId="urn:microsoft.com/office/officeart/2018/5/layout/IconLeafLabelList"/>
    <dgm:cxn modelId="{1C858617-96D1-4982-BF30-CA8D1B5377A2}" type="presParOf" srcId="{01788D4D-61EB-43EE-A638-529F84F5A129}" destId="{CF83C5F1-777E-465A-ACFD-475CAD952544}" srcOrd="1" destOrd="0" presId="urn:microsoft.com/office/officeart/2018/5/layout/IconLeafLabelList"/>
    <dgm:cxn modelId="{C177D554-7A5F-4D07-8134-A29580CC1619}" type="presParOf" srcId="{01788D4D-61EB-43EE-A638-529F84F5A129}" destId="{C8173C49-84DA-41BF-8897-54FAA0CFDC28}" srcOrd="2" destOrd="0" presId="urn:microsoft.com/office/officeart/2018/5/layout/IconLeafLabelList"/>
    <dgm:cxn modelId="{19E268E6-0BB7-4C6E-B572-0B0CBB82A647}" type="presParOf" srcId="{01788D4D-61EB-43EE-A638-529F84F5A129}" destId="{FAE8C6D8-D6BF-423C-9ECD-ED08491D2A7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883D06-CF6D-4CB6-85EF-0C6F55B348A1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4CC1B65-9B1C-4A8D-B7E4-F421460F3144}">
      <dgm:prSet/>
      <dgm:spPr/>
      <dgm:t>
        <a:bodyPr/>
        <a:lstStyle/>
        <a:p>
          <a:r>
            <a:rPr lang="cs-CZ"/>
            <a:t>plánování výuky</a:t>
          </a:r>
          <a:endParaRPr lang="en-US"/>
        </a:p>
      </dgm:t>
    </dgm:pt>
    <dgm:pt modelId="{2160ED66-8EA9-47CF-BF56-C39E75C12C01}" type="parTrans" cxnId="{031DADB4-B02B-45B9-8937-3BA8D558F0C2}">
      <dgm:prSet/>
      <dgm:spPr/>
      <dgm:t>
        <a:bodyPr/>
        <a:lstStyle/>
        <a:p>
          <a:endParaRPr lang="en-US"/>
        </a:p>
      </dgm:t>
    </dgm:pt>
    <dgm:pt modelId="{E4E7C6D5-5E8E-47CB-8EDB-42B45B618BC9}" type="sibTrans" cxnId="{031DADB4-B02B-45B9-8937-3BA8D558F0C2}">
      <dgm:prSet/>
      <dgm:spPr/>
      <dgm:t>
        <a:bodyPr/>
        <a:lstStyle/>
        <a:p>
          <a:endParaRPr lang="en-US"/>
        </a:p>
      </dgm:t>
    </dgm:pt>
    <dgm:pt modelId="{8533D660-B2E2-42CD-83FE-D709C5679112}">
      <dgm:prSet/>
      <dgm:spPr/>
      <dgm:t>
        <a:bodyPr/>
        <a:lstStyle/>
        <a:p>
          <a:r>
            <a:rPr lang="cs-CZ"/>
            <a:t>individualizaci práce žáků</a:t>
          </a:r>
          <a:endParaRPr lang="en-US"/>
        </a:p>
      </dgm:t>
    </dgm:pt>
    <dgm:pt modelId="{C1CE3183-F5AD-4B6E-A0C0-5B2FD593E898}" type="parTrans" cxnId="{5EB310FE-98C2-46D6-B3EB-49328D4880CA}">
      <dgm:prSet/>
      <dgm:spPr/>
      <dgm:t>
        <a:bodyPr/>
        <a:lstStyle/>
        <a:p>
          <a:endParaRPr lang="en-US"/>
        </a:p>
      </dgm:t>
    </dgm:pt>
    <dgm:pt modelId="{7AF77589-6D9A-4465-BA14-707B24B5646F}" type="sibTrans" cxnId="{5EB310FE-98C2-46D6-B3EB-49328D4880CA}">
      <dgm:prSet/>
      <dgm:spPr/>
      <dgm:t>
        <a:bodyPr/>
        <a:lstStyle/>
        <a:p>
          <a:endParaRPr lang="en-US"/>
        </a:p>
      </dgm:t>
    </dgm:pt>
    <dgm:pt modelId="{200C9EAE-D3EB-4040-A288-621EBF459481}">
      <dgm:prSet/>
      <dgm:spPr/>
      <dgm:t>
        <a:bodyPr/>
        <a:lstStyle/>
        <a:p>
          <a:r>
            <a:rPr lang="cs-CZ"/>
            <a:t>asistované interpretaci textu</a:t>
          </a:r>
          <a:endParaRPr lang="en-US"/>
        </a:p>
      </dgm:t>
    </dgm:pt>
    <dgm:pt modelId="{09B80930-2C50-479C-B7E0-FACB2ED03D99}" type="parTrans" cxnId="{D8C24B4E-871C-4D5C-9FD0-825A848C9FF0}">
      <dgm:prSet/>
      <dgm:spPr/>
      <dgm:t>
        <a:bodyPr/>
        <a:lstStyle/>
        <a:p>
          <a:endParaRPr lang="en-US"/>
        </a:p>
      </dgm:t>
    </dgm:pt>
    <dgm:pt modelId="{2B1447E3-0A70-43BA-B9C0-EBEB4F514AFF}" type="sibTrans" cxnId="{D8C24B4E-871C-4D5C-9FD0-825A848C9FF0}">
      <dgm:prSet/>
      <dgm:spPr/>
      <dgm:t>
        <a:bodyPr/>
        <a:lstStyle/>
        <a:p>
          <a:endParaRPr lang="en-US"/>
        </a:p>
      </dgm:t>
    </dgm:pt>
    <dgm:pt modelId="{D0783AFF-F43E-401B-B3D8-061E8A65168E}">
      <dgm:prSet/>
      <dgm:spPr/>
      <dgm:t>
        <a:bodyPr/>
        <a:lstStyle/>
        <a:p>
          <a:r>
            <a:rPr lang="cs-CZ"/>
            <a:t>tvůrčímu psaní a generování textů</a:t>
          </a:r>
          <a:endParaRPr lang="en-US"/>
        </a:p>
      </dgm:t>
    </dgm:pt>
    <dgm:pt modelId="{AD52972C-E656-4452-ABFC-E3B5FD2F9E06}" type="parTrans" cxnId="{9C365ABC-8072-49BA-9CEE-3023C7FFAEC8}">
      <dgm:prSet/>
      <dgm:spPr/>
      <dgm:t>
        <a:bodyPr/>
        <a:lstStyle/>
        <a:p>
          <a:endParaRPr lang="en-US"/>
        </a:p>
      </dgm:t>
    </dgm:pt>
    <dgm:pt modelId="{AB2AAB21-C989-4430-ABED-59ADA9AFAEE9}" type="sibTrans" cxnId="{9C365ABC-8072-49BA-9CEE-3023C7FFAEC8}">
      <dgm:prSet/>
      <dgm:spPr/>
      <dgm:t>
        <a:bodyPr/>
        <a:lstStyle/>
        <a:p>
          <a:endParaRPr lang="en-US"/>
        </a:p>
      </dgm:t>
    </dgm:pt>
    <dgm:pt modelId="{1349B6EA-B2CC-4EF6-A238-02921FE8F5D9}">
      <dgm:prSet/>
      <dgm:spPr/>
      <dgm:t>
        <a:bodyPr/>
        <a:lstStyle/>
        <a:p>
          <a:r>
            <a:rPr lang="cs-CZ"/>
            <a:t>analýze literárních jevů</a:t>
          </a:r>
          <a:endParaRPr lang="en-US"/>
        </a:p>
      </dgm:t>
    </dgm:pt>
    <dgm:pt modelId="{283D3845-10C2-4566-A5A9-7258254FEE0F}" type="parTrans" cxnId="{F9AAACE3-7DE4-4EA6-A284-C8CDB9BF9E74}">
      <dgm:prSet/>
      <dgm:spPr/>
      <dgm:t>
        <a:bodyPr/>
        <a:lstStyle/>
        <a:p>
          <a:endParaRPr lang="en-US"/>
        </a:p>
      </dgm:t>
    </dgm:pt>
    <dgm:pt modelId="{E6D63A5C-47C0-4060-BF47-776DC5736245}" type="sibTrans" cxnId="{F9AAACE3-7DE4-4EA6-A284-C8CDB9BF9E74}">
      <dgm:prSet/>
      <dgm:spPr/>
      <dgm:t>
        <a:bodyPr/>
        <a:lstStyle/>
        <a:p>
          <a:endParaRPr lang="en-US"/>
        </a:p>
      </dgm:t>
    </dgm:pt>
    <dgm:pt modelId="{36ACB603-7BA3-4958-8E36-9EE640A0D7D7}">
      <dgm:prSet/>
      <dgm:spPr/>
      <dgm:t>
        <a:bodyPr/>
        <a:lstStyle/>
        <a:p>
          <a:r>
            <a:rPr lang="cs-CZ"/>
            <a:t>multimodální interpretaci (obraz, hudba)</a:t>
          </a:r>
          <a:endParaRPr lang="en-US"/>
        </a:p>
      </dgm:t>
    </dgm:pt>
    <dgm:pt modelId="{B287AC67-055C-47D0-93A6-C376FF36AC20}" type="parTrans" cxnId="{58BA7517-FABF-4BC1-8B77-DE9940D14238}">
      <dgm:prSet/>
      <dgm:spPr/>
      <dgm:t>
        <a:bodyPr/>
        <a:lstStyle/>
        <a:p>
          <a:endParaRPr lang="en-US"/>
        </a:p>
      </dgm:t>
    </dgm:pt>
    <dgm:pt modelId="{EEC96A7A-CF98-40B9-B4A0-B0CE5E18CF15}" type="sibTrans" cxnId="{58BA7517-FABF-4BC1-8B77-DE9940D14238}">
      <dgm:prSet/>
      <dgm:spPr/>
      <dgm:t>
        <a:bodyPr/>
        <a:lstStyle/>
        <a:p>
          <a:endParaRPr lang="en-US"/>
        </a:p>
      </dgm:t>
    </dgm:pt>
    <dgm:pt modelId="{984DB55C-87C5-4A2D-A3E5-8B71C0412324}">
      <dgm:prSet/>
      <dgm:spPr/>
      <dgm:t>
        <a:bodyPr/>
        <a:lstStyle/>
        <a:p>
          <a:r>
            <a:rPr lang="cs-CZ"/>
            <a:t>badatelské práci se zdroji</a:t>
          </a:r>
          <a:endParaRPr lang="en-US"/>
        </a:p>
      </dgm:t>
    </dgm:pt>
    <dgm:pt modelId="{839E9B98-62BF-4414-83A6-F983604EE6DE}" type="parTrans" cxnId="{C966A659-C79A-4CAC-97AA-9DDDCE28229A}">
      <dgm:prSet/>
      <dgm:spPr/>
      <dgm:t>
        <a:bodyPr/>
        <a:lstStyle/>
        <a:p>
          <a:endParaRPr lang="en-US"/>
        </a:p>
      </dgm:t>
    </dgm:pt>
    <dgm:pt modelId="{4DE01AAB-EF00-41C3-B7D5-26A98EE97D9A}" type="sibTrans" cxnId="{C966A659-C79A-4CAC-97AA-9DDDCE28229A}">
      <dgm:prSet/>
      <dgm:spPr/>
      <dgm:t>
        <a:bodyPr/>
        <a:lstStyle/>
        <a:p>
          <a:endParaRPr lang="en-US"/>
        </a:p>
      </dgm:t>
    </dgm:pt>
    <dgm:pt modelId="{B97086F1-DD0C-4051-A628-3DB15B075717}">
      <dgm:prSet/>
      <dgm:spPr/>
      <dgm:t>
        <a:bodyPr/>
        <a:lstStyle/>
        <a:p>
          <a:r>
            <a:rPr lang="cs-CZ"/>
            <a:t>reflexi vztahu literatury a technologie</a:t>
          </a:r>
          <a:endParaRPr lang="en-US"/>
        </a:p>
      </dgm:t>
    </dgm:pt>
    <dgm:pt modelId="{E79659B6-D42D-4934-A336-7DD7E694C97A}" type="parTrans" cxnId="{E0290C78-26C0-47F5-90D7-52B71E52DFFD}">
      <dgm:prSet/>
      <dgm:spPr/>
      <dgm:t>
        <a:bodyPr/>
        <a:lstStyle/>
        <a:p>
          <a:endParaRPr lang="en-US"/>
        </a:p>
      </dgm:t>
    </dgm:pt>
    <dgm:pt modelId="{A143F226-B067-4810-AE5D-6A08F437F54D}" type="sibTrans" cxnId="{E0290C78-26C0-47F5-90D7-52B71E52DFFD}">
      <dgm:prSet/>
      <dgm:spPr/>
      <dgm:t>
        <a:bodyPr/>
        <a:lstStyle/>
        <a:p>
          <a:endParaRPr lang="en-US"/>
        </a:p>
      </dgm:t>
    </dgm:pt>
    <dgm:pt modelId="{5A1D31FD-0E67-46DF-887E-6827D2C75A7D}" type="pres">
      <dgm:prSet presAssocID="{A4883D06-CF6D-4CB6-85EF-0C6F55B348A1}" presName="diagram" presStyleCnt="0">
        <dgm:presLayoutVars>
          <dgm:dir/>
          <dgm:resizeHandles val="exact"/>
        </dgm:presLayoutVars>
      </dgm:prSet>
      <dgm:spPr/>
    </dgm:pt>
    <dgm:pt modelId="{38C7CDAD-90F6-4FF6-81BC-EFD6DBEB6E9F}" type="pres">
      <dgm:prSet presAssocID="{C4CC1B65-9B1C-4A8D-B7E4-F421460F3144}" presName="node" presStyleLbl="node1" presStyleIdx="0" presStyleCnt="8">
        <dgm:presLayoutVars>
          <dgm:bulletEnabled val="1"/>
        </dgm:presLayoutVars>
      </dgm:prSet>
      <dgm:spPr/>
    </dgm:pt>
    <dgm:pt modelId="{9A3963D3-12CB-481D-84CD-29B064CAF728}" type="pres">
      <dgm:prSet presAssocID="{E4E7C6D5-5E8E-47CB-8EDB-42B45B618BC9}" presName="sibTrans" presStyleCnt="0"/>
      <dgm:spPr/>
    </dgm:pt>
    <dgm:pt modelId="{A1CD2607-D323-45B4-9B99-A82950CAFF2C}" type="pres">
      <dgm:prSet presAssocID="{8533D660-B2E2-42CD-83FE-D709C5679112}" presName="node" presStyleLbl="node1" presStyleIdx="1" presStyleCnt="8">
        <dgm:presLayoutVars>
          <dgm:bulletEnabled val="1"/>
        </dgm:presLayoutVars>
      </dgm:prSet>
      <dgm:spPr/>
    </dgm:pt>
    <dgm:pt modelId="{0EE49151-CAD8-4ADE-A83C-BE923D555DBA}" type="pres">
      <dgm:prSet presAssocID="{7AF77589-6D9A-4465-BA14-707B24B5646F}" presName="sibTrans" presStyleCnt="0"/>
      <dgm:spPr/>
    </dgm:pt>
    <dgm:pt modelId="{72F94E20-7042-4AB7-8305-60C26852E337}" type="pres">
      <dgm:prSet presAssocID="{200C9EAE-D3EB-4040-A288-621EBF459481}" presName="node" presStyleLbl="node1" presStyleIdx="2" presStyleCnt="8">
        <dgm:presLayoutVars>
          <dgm:bulletEnabled val="1"/>
        </dgm:presLayoutVars>
      </dgm:prSet>
      <dgm:spPr/>
    </dgm:pt>
    <dgm:pt modelId="{CFF18011-8BAF-46A9-8227-C148E67CDA5A}" type="pres">
      <dgm:prSet presAssocID="{2B1447E3-0A70-43BA-B9C0-EBEB4F514AFF}" presName="sibTrans" presStyleCnt="0"/>
      <dgm:spPr/>
    </dgm:pt>
    <dgm:pt modelId="{ED86C1C5-15AC-44F7-991D-9E68633184B5}" type="pres">
      <dgm:prSet presAssocID="{D0783AFF-F43E-401B-B3D8-061E8A65168E}" presName="node" presStyleLbl="node1" presStyleIdx="3" presStyleCnt="8">
        <dgm:presLayoutVars>
          <dgm:bulletEnabled val="1"/>
        </dgm:presLayoutVars>
      </dgm:prSet>
      <dgm:spPr/>
    </dgm:pt>
    <dgm:pt modelId="{A8EDFAAB-BD31-47D6-825C-82B14B88AA34}" type="pres">
      <dgm:prSet presAssocID="{AB2AAB21-C989-4430-ABED-59ADA9AFAEE9}" presName="sibTrans" presStyleCnt="0"/>
      <dgm:spPr/>
    </dgm:pt>
    <dgm:pt modelId="{9A292B0C-E159-49DE-B7D7-504930A36803}" type="pres">
      <dgm:prSet presAssocID="{1349B6EA-B2CC-4EF6-A238-02921FE8F5D9}" presName="node" presStyleLbl="node1" presStyleIdx="4" presStyleCnt="8">
        <dgm:presLayoutVars>
          <dgm:bulletEnabled val="1"/>
        </dgm:presLayoutVars>
      </dgm:prSet>
      <dgm:spPr/>
    </dgm:pt>
    <dgm:pt modelId="{82EDF025-A74C-45C8-AE52-D8D07BB67AEF}" type="pres">
      <dgm:prSet presAssocID="{E6D63A5C-47C0-4060-BF47-776DC5736245}" presName="sibTrans" presStyleCnt="0"/>
      <dgm:spPr/>
    </dgm:pt>
    <dgm:pt modelId="{26CC744E-FF83-4404-A1E3-79436686EF55}" type="pres">
      <dgm:prSet presAssocID="{36ACB603-7BA3-4958-8E36-9EE640A0D7D7}" presName="node" presStyleLbl="node1" presStyleIdx="5" presStyleCnt="8">
        <dgm:presLayoutVars>
          <dgm:bulletEnabled val="1"/>
        </dgm:presLayoutVars>
      </dgm:prSet>
      <dgm:spPr/>
    </dgm:pt>
    <dgm:pt modelId="{3B6AD482-7D79-447A-9237-7FD41DB374D1}" type="pres">
      <dgm:prSet presAssocID="{EEC96A7A-CF98-40B9-B4A0-B0CE5E18CF15}" presName="sibTrans" presStyleCnt="0"/>
      <dgm:spPr/>
    </dgm:pt>
    <dgm:pt modelId="{5AEB0C32-8EBE-4EAC-B445-8317B1B39351}" type="pres">
      <dgm:prSet presAssocID="{984DB55C-87C5-4A2D-A3E5-8B71C0412324}" presName="node" presStyleLbl="node1" presStyleIdx="6" presStyleCnt="8">
        <dgm:presLayoutVars>
          <dgm:bulletEnabled val="1"/>
        </dgm:presLayoutVars>
      </dgm:prSet>
      <dgm:spPr/>
    </dgm:pt>
    <dgm:pt modelId="{0B4F9644-8EF1-4F38-A337-4444AE445AAE}" type="pres">
      <dgm:prSet presAssocID="{4DE01AAB-EF00-41C3-B7D5-26A98EE97D9A}" presName="sibTrans" presStyleCnt="0"/>
      <dgm:spPr/>
    </dgm:pt>
    <dgm:pt modelId="{2E9C83B3-9330-4F96-A6D4-0EBA36F0EFBC}" type="pres">
      <dgm:prSet presAssocID="{B97086F1-DD0C-4051-A628-3DB15B075717}" presName="node" presStyleLbl="node1" presStyleIdx="7" presStyleCnt="8">
        <dgm:presLayoutVars>
          <dgm:bulletEnabled val="1"/>
        </dgm:presLayoutVars>
      </dgm:prSet>
      <dgm:spPr/>
    </dgm:pt>
  </dgm:ptLst>
  <dgm:cxnLst>
    <dgm:cxn modelId="{BFEB6B05-A7F5-41BA-8174-D1A74ACC0518}" type="presOf" srcId="{8533D660-B2E2-42CD-83FE-D709C5679112}" destId="{A1CD2607-D323-45B4-9B99-A82950CAFF2C}" srcOrd="0" destOrd="0" presId="urn:microsoft.com/office/officeart/2005/8/layout/default"/>
    <dgm:cxn modelId="{AD585B10-5B48-4F27-8022-34E4665382EC}" type="presOf" srcId="{200C9EAE-D3EB-4040-A288-621EBF459481}" destId="{72F94E20-7042-4AB7-8305-60C26852E337}" srcOrd="0" destOrd="0" presId="urn:microsoft.com/office/officeart/2005/8/layout/default"/>
    <dgm:cxn modelId="{58BA7517-FABF-4BC1-8B77-DE9940D14238}" srcId="{A4883D06-CF6D-4CB6-85EF-0C6F55B348A1}" destId="{36ACB603-7BA3-4958-8E36-9EE640A0D7D7}" srcOrd="5" destOrd="0" parTransId="{B287AC67-055C-47D0-93A6-C376FF36AC20}" sibTransId="{EEC96A7A-CF98-40B9-B4A0-B0CE5E18CF15}"/>
    <dgm:cxn modelId="{53AFE136-1AF1-43E6-AB29-9E9EA0E9AE20}" type="presOf" srcId="{A4883D06-CF6D-4CB6-85EF-0C6F55B348A1}" destId="{5A1D31FD-0E67-46DF-887E-6827D2C75A7D}" srcOrd="0" destOrd="0" presId="urn:microsoft.com/office/officeart/2005/8/layout/default"/>
    <dgm:cxn modelId="{C4B02660-B6A9-44E8-BB27-B5CB3C2B6E64}" type="presOf" srcId="{B97086F1-DD0C-4051-A628-3DB15B075717}" destId="{2E9C83B3-9330-4F96-A6D4-0EBA36F0EFBC}" srcOrd="0" destOrd="0" presId="urn:microsoft.com/office/officeart/2005/8/layout/default"/>
    <dgm:cxn modelId="{D8C24B4E-871C-4D5C-9FD0-825A848C9FF0}" srcId="{A4883D06-CF6D-4CB6-85EF-0C6F55B348A1}" destId="{200C9EAE-D3EB-4040-A288-621EBF459481}" srcOrd="2" destOrd="0" parTransId="{09B80930-2C50-479C-B7E0-FACB2ED03D99}" sibTransId="{2B1447E3-0A70-43BA-B9C0-EBEB4F514AFF}"/>
    <dgm:cxn modelId="{E0290C78-26C0-47F5-90D7-52B71E52DFFD}" srcId="{A4883D06-CF6D-4CB6-85EF-0C6F55B348A1}" destId="{B97086F1-DD0C-4051-A628-3DB15B075717}" srcOrd="7" destOrd="0" parTransId="{E79659B6-D42D-4934-A336-7DD7E694C97A}" sibTransId="{A143F226-B067-4810-AE5D-6A08F437F54D}"/>
    <dgm:cxn modelId="{C966A659-C79A-4CAC-97AA-9DDDCE28229A}" srcId="{A4883D06-CF6D-4CB6-85EF-0C6F55B348A1}" destId="{984DB55C-87C5-4A2D-A3E5-8B71C0412324}" srcOrd="6" destOrd="0" parTransId="{839E9B98-62BF-4414-83A6-F983604EE6DE}" sibTransId="{4DE01AAB-EF00-41C3-B7D5-26A98EE97D9A}"/>
    <dgm:cxn modelId="{000F8C85-3E9B-4F4F-ACB6-08BA3090807A}" type="presOf" srcId="{36ACB603-7BA3-4958-8E36-9EE640A0D7D7}" destId="{26CC744E-FF83-4404-A1E3-79436686EF55}" srcOrd="0" destOrd="0" presId="urn:microsoft.com/office/officeart/2005/8/layout/default"/>
    <dgm:cxn modelId="{D9DD2D86-57C4-4CD6-B337-6CDE8C4EBB12}" type="presOf" srcId="{984DB55C-87C5-4A2D-A3E5-8B71C0412324}" destId="{5AEB0C32-8EBE-4EAC-B445-8317B1B39351}" srcOrd="0" destOrd="0" presId="urn:microsoft.com/office/officeart/2005/8/layout/default"/>
    <dgm:cxn modelId="{031DADB4-B02B-45B9-8937-3BA8D558F0C2}" srcId="{A4883D06-CF6D-4CB6-85EF-0C6F55B348A1}" destId="{C4CC1B65-9B1C-4A8D-B7E4-F421460F3144}" srcOrd="0" destOrd="0" parTransId="{2160ED66-8EA9-47CF-BF56-C39E75C12C01}" sibTransId="{E4E7C6D5-5E8E-47CB-8EDB-42B45B618BC9}"/>
    <dgm:cxn modelId="{9C365ABC-8072-49BA-9CEE-3023C7FFAEC8}" srcId="{A4883D06-CF6D-4CB6-85EF-0C6F55B348A1}" destId="{D0783AFF-F43E-401B-B3D8-061E8A65168E}" srcOrd="3" destOrd="0" parTransId="{AD52972C-E656-4452-ABFC-E3B5FD2F9E06}" sibTransId="{AB2AAB21-C989-4430-ABED-59ADA9AFAEE9}"/>
    <dgm:cxn modelId="{FA118EBC-A671-482F-99B6-9E9977B2E57D}" type="presOf" srcId="{C4CC1B65-9B1C-4A8D-B7E4-F421460F3144}" destId="{38C7CDAD-90F6-4FF6-81BC-EFD6DBEB6E9F}" srcOrd="0" destOrd="0" presId="urn:microsoft.com/office/officeart/2005/8/layout/default"/>
    <dgm:cxn modelId="{F9AAACE3-7DE4-4EA6-A284-C8CDB9BF9E74}" srcId="{A4883D06-CF6D-4CB6-85EF-0C6F55B348A1}" destId="{1349B6EA-B2CC-4EF6-A238-02921FE8F5D9}" srcOrd="4" destOrd="0" parTransId="{283D3845-10C2-4566-A5A9-7258254FEE0F}" sibTransId="{E6D63A5C-47C0-4060-BF47-776DC5736245}"/>
    <dgm:cxn modelId="{E7A3FBE7-70C2-4F1F-BB4C-0242B6D10400}" type="presOf" srcId="{1349B6EA-B2CC-4EF6-A238-02921FE8F5D9}" destId="{9A292B0C-E159-49DE-B7D7-504930A36803}" srcOrd="0" destOrd="0" presId="urn:microsoft.com/office/officeart/2005/8/layout/default"/>
    <dgm:cxn modelId="{1DA761F0-6F86-4916-949D-A18B0C334EFE}" type="presOf" srcId="{D0783AFF-F43E-401B-B3D8-061E8A65168E}" destId="{ED86C1C5-15AC-44F7-991D-9E68633184B5}" srcOrd="0" destOrd="0" presId="urn:microsoft.com/office/officeart/2005/8/layout/default"/>
    <dgm:cxn modelId="{5EB310FE-98C2-46D6-B3EB-49328D4880CA}" srcId="{A4883D06-CF6D-4CB6-85EF-0C6F55B348A1}" destId="{8533D660-B2E2-42CD-83FE-D709C5679112}" srcOrd="1" destOrd="0" parTransId="{C1CE3183-F5AD-4B6E-A0C0-5B2FD593E898}" sibTransId="{7AF77589-6D9A-4465-BA14-707B24B5646F}"/>
    <dgm:cxn modelId="{F775B718-98C3-45A9-84F9-07013F6F5C11}" type="presParOf" srcId="{5A1D31FD-0E67-46DF-887E-6827D2C75A7D}" destId="{38C7CDAD-90F6-4FF6-81BC-EFD6DBEB6E9F}" srcOrd="0" destOrd="0" presId="urn:microsoft.com/office/officeart/2005/8/layout/default"/>
    <dgm:cxn modelId="{0257F15A-3300-4DD5-A06C-291BEA569291}" type="presParOf" srcId="{5A1D31FD-0E67-46DF-887E-6827D2C75A7D}" destId="{9A3963D3-12CB-481D-84CD-29B064CAF728}" srcOrd="1" destOrd="0" presId="urn:microsoft.com/office/officeart/2005/8/layout/default"/>
    <dgm:cxn modelId="{CD71AB16-40DC-4FC3-9412-9703F884357B}" type="presParOf" srcId="{5A1D31FD-0E67-46DF-887E-6827D2C75A7D}" destId="{A1CD2607-D323-45B4-9B99-A82950CAFF2C}" srcOrd="2" destOrd="0" presId="urn:microsoft.com/office/officeart/2005/8/layout/default"/>
    <dgm:cxn modelId="{91676DF3-5C9B-45C2-B9D4-6E1A52FA0AA3}" type="presParOf" srcId="{5A1D31FD-0E67-46DF-887E-6827D2C75A7D}" destId="{0EE49151-CAD8-4ADE-A83C-BE923D555DBA}" srcOrd="3" destOrd="0" presId="urn:microsoft.com/office/officeart/2005/8/layout/default"/>
    <dgm:cxn modelId="{32688478-29F0-4043-9ADA-6256BD92AAD8}" type="presParOf" srcId="{5A1D31FD-0E67-46DF-887E-6827D2C75A7D}" destId="{72F94E20-7042-4AB7-8305-60C26852E337}" srcOrd="4" destOrd="0" presId="urn:microsoft.com/office/officeart/2005/8/layout/default"/>
    <dgm:cxn modelId="{EBD1CA47-FD16-4431-9B15-8338CE1DB97E}" type="presParOf" srcId="{5A1D31FD-0E67-46DF-887E-6827D2C75A7D}" destId="{CFF18011-8BAF-46A9-8227-C148E67CDA5A}" srcOrd="5" destOrd="0" presId="urn:microsoft.com/office/officeart/2005/8/layout/default"/>
    <dgm:cxn modelId="{85DEEB94-4595-4E9B-860E-A178B9492045}" type="presParOf" srcId="{5A1D31FD-0E67-46DF-887E-6827D2C75A7D}" destId="{ED86C1C5-15AC-44F7-991D-9E68633184B5}" srcOrd="6" destOrd="0" presId="urn:microsoft.com/office/officeart/2005/8/layout/default"/>
    <dgm:cxn modelId="{365E470F-416D-4171-8C72-61A588801425}" type="presParOf" srcId="{5A1D31FD-0E67-46DF-887E-6827D2C75A7D}" destId="{A8EDFAAB-BD31-47D6-825C-82B14B88AA34}" srcOrd="7" destOrd="0" presId="urn:microsoft.com/office/officeart/2005/8/layout/default"/>
    <dgm:cxn modelId="{31C7E566-7EB4-428B-BC49-F80DF37ED010}" type="presParOf" srcId="{5A1D31FD-0E67-46DF-887E-6827D2C75A7D}" destId="{9A292B0C-E159-49DE-B7D7-504930A36803}" srcOrd="8" destOrd="0" presId="urn:microsoft.com/office/officeart/2005/8/layout/default"/>
    <dgm:cxn modelId="{447A9EAF-A965-4053-88F1-217C6C8347B8}" type="presParOf" srcId="{5A1D31FD-0E67-46DF-887E-6827D2C75A7D}" destId="{82EDF025-A74C-45C8-AE52-D8D07BB67AEF}" srcOrd="9" destOrd="0" presId="urn:microsoft.com/office/officeart/2005/8/layout/default"/>
    <dgm:cxn modelId="{0D2DCD54-11F2-497A-AAA2-579D4D48D160}" type="presParOf" srcId="{5A1D31FD-0E67-46DF-887E-6827D2C75A7D}" destId="{26CC744E-FF83-4404-A1E3-79436686EF55}" srcOrd="10" destOrd="0" presId="urn:microsoft.com/office/officeart/2005/8/layout/default"/>
    <dgm:cxn modelId="{B00B3EE1-CBE2-4F64-9D30-652846504BBB}" type="presParOf" srcId="{5A1D31FD-0E67-46DF-887E-6827D2C75A7D}" destId="{3B6AD482-7D79-447A-9237-7FD41DB374D1}" srcOrd="11" destOrd="0" presId="urn:microsoft.com/office/officeart/2005/8/layout/default"/>
    <dgm:cxn modelId="{36B60F2C-D5FC-4746-8E1B-32212DADD0DB}" type="presParOf" srcId="{5A1D31FD-0E67-46DF-887E-6827D2C75A7D}" destId="{5AEB0C32-8EBE-4EAC-B445-8317B1B39351}" srcOrd="12" destOrd="0" presId="urn:microsoft.com/office/officeart/2005/8/layout/default"/>
    <dgm:cxn modelId="{9E060AE7-A58E-4848-8FC2-7C4313B5F560}" type="presParOf" srcId="{5A1D31FD-0E67-46DF-887E-6827D2C75A7D}" destId="{0B4F9644-8EF1-4F38-A337-4444AE445AAE}" srcOrd="13" destOrd="0" presId="urn:microsoft.com/office/officeart/2005/8/layout/default"/>
    <dgm:cxn modelId="{055EE30A-AD23-4E5A-A74C-AF4B6F029173}" type="presParOf" srcId="{5A1D31FD-0E67-46DF-887E-6827D2C75A7D}" destId="{2E9C83B3-9330-4F96-A6D4-0EBA36F0EFB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D87D58-6680-4CB3-8B8C-56E70C0F9B19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42A80D8-43C5-4016-B152-5CD565FEF6FE}">
      <dgm:prSet/>
      <dgm:spPr/>
      <dgm:t>
        <a:bodyPr/>
        <a:lstStyle/>
        <a:p>
          <a:r>
            <a:rPr lang="cs-CZ"/>
            <a:t>AI může pomáhat učiteli při přípravě hodin a materiálů.</a:t>
          </a:r>
          <a:endParaRPr lang="en-US"/>
        </a:p>
      </dgm:t>
    </dgm:pt>
    <dgm:pt modelId="{BCFE4A22-E760-4369-AD2B-04ACE4D687BD}" type="parTrans" cxnId="{02EA9307-DC07-4A98-8DA7-089B0469120F}">
      <dgm:prSet/>
      <dgm:spPr/>
      <dgm:t>
        <a:bodyPr/>
        <a:lstStyle/>
        <a:p>
          <a:endParaRPr lang="en-US"/>
        </a:p>
      </dgm:t>
    </dgm:pt>
    <dgm:pt modelId="{727B6C84-9871-40E4-8B81-D107D437D318}" type="sibTrans" cxnId="{02EA9307-DC07-4A98-8DA7-089B0469120F}">
      <dgm:prSet/>
      <dgm:spPr/>
      <dgm:t>
        <a:bodyPr/>
        <a:lstStyle/>
        <a:p>
          <a:endParaRPr lang="en-US"/>
        </a:p>
      </dgm:t>
    </dgm:pt>
    <dgm:pt modelId="{5F6A0307-CE03-4F99-9465-4030A08E42C5}">
      <dgm:prSet/>
      <dgm:spPr/>
      <dgm:t>
        <a:bodyPr/>
        <a:lstStyle/>
        <a:p>
          <a:r>
            <a:rPr lang="cs-CZ"/>
            <a:t>generování návrhů aktivit k textu</a:t>
          </a:r>
          <a:endParaRPr lang="en-US"/>
        </a:p>
      </dgm:t>
    </dgm:pt>
    <dgm:pt modelId="{B10DF66B-EE76-4714-B7E8-4D661A9E095D}" type="parTrans" cxnId="{53F5CFE8-C7A5-40E6-B5D7-6715A997E3DD}">
      <dgm:prSet/>
      <dgm:spPr/>
      <dgm:t>
        <a:bodyPr/>
        <a:lstStyle/>
        <a:p>
          <a:endParaRPr lang="en-US"/>
        </a:p>
      </dgm:t>
    </dgm:pt>
    <dgm:pt modelId="{B7AD3E15-DFCE-4237-ACED-2832630F9947}" type="sibTrans" cxnId="{53F5CFE8-C7A5-40E6-B5D7-6715A997E3DD}">
      <dgm:prSet/>
      <dgm:spPr/>
      <dgm:t>
        <a:bodyPr/>
        <a:lstStyle/>
        <a:p>
          <a:endParaRPr lang="en-US"/>
        </a:p>
      </dgm:t>
    </dgm:pt>
    <dgm:pt modelId="{96FC5D38-C928-4A54-84B4-FC52BC001453}">
      <dgm:prSet/>
      <dgm:spPr/>
      <dgm:t>
        <a:bodyPr/>
        <a:lstStyle/>
        <a:p>
          <a:r>
            <a:rPr lang="cs-CZ"/>
            <a:t>hledání souvisejících textů nebo kontextů</a:t>
          </a:r>
          <a:endParaRPr lang="en-US"/>
        </a:p>
      </dgm:t>
    </dgm:pt>
    <dgm:pt modelId="{4356F051-134A-4941-8EF9-0988557959C4}" type="parTrans" cxnId="{CDB62E9A-3798-47B1-A5AC-CF8FBB657CC8}">
      <dgm:prSet/>
      <dgm:spPr/>
      <dgm:t>
        <a:bodyPr/>
        <a:lstStyle/>
        <a:p>
          <a:endParaRPr lang="en-US"/>
        </a:p>
      </dgm:t>
    </dgm:pt>
    <dgm:pt modelId="{F6E21CE3-A1DD-45C4-A1E0-D1FC158630A3}" type="sibTrans" cxnId="{CDB62E9A-3798-47B1-A5AC-CF8FBB657CC8}">
      <dgm:prSet/>
      <dgm:spPr/>
      <dgm:t>
        <a:bodyPr/>
        <a:lstStyle/>
        <a:p>
          <a:endParaRPr lang="en-US"/>
        </a:p>
      </dgm:t>
    </dgm:pt>
    <dgm:pt modelId="{70D73A56-753B-4122-B453-06B30D350AB4}">
      <dgm:prSet/>
      <dgm:spPr/>
      <dgm:t>
        <a:bodyPr/>
        <a:lstStyle/>
        <a:p>
          <a:r>
            <a:rPr lang="cs-CZ"/>
            <a:t>návrh různých interpretačních otázek</a:t>
          </a:r>
          <a:endParaRPr lang="en-US"/>
        </a:p>
      </dgm:t>
    </dgm:pt>
    <dgm:pt modelId="{EC95D9CA-4445-4434-B931-E57E4D3869EC}" type="parTrans" cxnId="{C93229D5-15FF-41BB-A653-B9B58BF3240C}">
      <dgm:prSet/>
      <dgm:spPr/>
      <dgm:t>
        <a:bodyPr/>
        <a:lstStyle/>
        <a:p>
          <a:endParaRPr lang="en-US"/>
        </a:p>
      </dgm:t>
    </dgm:pt>
    <dgm:pt modelId="{EE9E0C76-849D-4A1F-9FBC-BC7BE69D347D}" type="sibTrans" cxnId="{C93229D5-15FF-41BB-A653-B9B58BF3240C}">
      <dgm:prSet/>
      <dgm:spPr/>
      <dgm:t>
        <a:bodyPr/>
        <a:lstStyle/>
        <a:p>
          <a:endParaRPr lang="en-US"/>
        </a:p>
      </dgm:t>
    </dgm:pt>
    <dgm:pt modelId="{AF0A7604-C4BA-47D7-98F6-5851F8F0F3B6}">
      <dgm:prSet/>
      <dgm:spPr/>
      <dgm:t>
        <a:bodyPr/>
        <a:lstStyle/>
        <a:p>
          <a:r>
            <a:rPr lang="cs-CZ"/>
            <a:t>inspirace pro diferenciaci výuky</a:t>
          </a:r>
          <a:endParaRPr lang="en-US"/>
        </a:p>
      </dgm:t>
    </dgm:pt>
    <dgm:pt modelId="{0D4080AE-A2A2-4FF1-BC87-7419AB53D670}" type="parTrans" cxnId="{2900807E-D328-4C55-8AEB-049D8E878CCB}">
      <dgm:prSet/>
      <dgm:spPr/>
      <dgm:t>
        <a:bodyPr/>
        <a:lstStyle/>
        <a:p>
          <a:endParaRPr lang="en-US"/>
        </a:p>
      </dgm:t>
    </dgm:pt>
    <dgm:pt modelId="{703E3D8B-2058-4135-BB8B-B7F595A2EB18}" type="sibTrans" cxnId="{2900807E-D328-4C55-8AEB-049D8E878CCB}">
      <dgm:prSet/>
      <dgm:spPr/>
      <dgm:t>
        <a:bodyPr/>
        <a:lstStyle/>
        <a:p>
          <a:endParaRPr lang="en-US"/>
        </a:p>
      </dgm:t>
    </dgm:pt>
    <dgm:pt modelId="{9663E19B-7C7A-4F85-9FC1-C902238718EB}">
      <dgm:prSet/>
      <dgm:spPr/>
      <dgm:t>
        <a:bodyPr/>
        <a:lstStyle/>
        <a:p>
          <a:r>
            <a:rPr lang="cs-CZ"/>
            <a:t>AI zde funguje jako </a:t>
          </a:r>
          <a:r>
            <a:rPr lang="cs-CZ" b="1"/>
            <a:t>pomocný nástroj při didaktickém plánování</a:t>
          </a:r>
          <a:r>
            <a:rPr lang="cs-CZ"/>
            <a:t>, nikoli jako náhrada učitele. </a:t>
          </a:r>
          <a:endParaRPr lang="en-US"/>
        </a:p>
      </dgm:t>
    </dgm:pt>
    <dgm:pt modelId="{837BAB78-60F0-473E-9C7C-611796081AA1}" type="parTrans" cxnId="{EF0437F9-3AC0-42B6-AC8E-35A91F1CB267}">
      <dgm:prSet/>
      <dgm:spPr/>
      <dgm:t>
        <a:bodyPr/>
        <a:lstStyle/>
        <a:p>
          <a:endParaRPr lang="en-US"/>
        </a:p>
      </dgm:t>
    </dgm:pt>
    <dgm:pt modelId="{4D91BCC7-A5F8-4806-AE25-2B8C97247BC7}" type="sibTrans" cxnId="{EF0437F9-3AC0-42B6-AC8E-35A91F1CB267}">
      <dgm:prSet/>
      <dgm:spPr/>
      <dgm:t>
        <a:bodyPr/>
        <a:lstStyle/>
        <a:p>
          <a:endParaRPr lang="en-US"/>
        </a:p>
      </dgm:t>
    </dgm:pt>
    <dgm:pt modelId="{1E5D8AC4-821B-4FFA-AC89-5087C935C9CA}" type="pres">
      <dgm:prSet presAssocID="{BDD87D58-6680-4CB3-8B8C-56E70C0F9B19}" presName="Name0" presStyleCnt="0">
        <dgm:presLayoutVars>
          <dgm:dir/>
          <dgm:resizeHandles val="exact"/>
        </dgm:presLayoutVars>
      </dgm:prSet>
      <dgm:spPr/>
    </dgm:pt>
    <dgm:pt modelId="{51A88BAE-35A2-4DB5-BD18-82920D852627}" type="pres">
      <dgm:prSet presAssocID="{342A80D8-43C5-4016-B152-5CD565FEF6FE}" presName="node" presStyleLbl="node1" presStyleIdx="0" presStyleCnt="6">
        <dgm:presLayoutVars>
          <dgm:bulletEnabled val="1"/>
        </dgm:presLayoutVars>
      </dgm:prSet>
      <dgm:spPr/>
    </dgm:pt>
    <dgm:pt modelId="{1AF1A3DC-A7A4-45CF-A162-5F8C1CE5BE09}" type="pres">
      <dgm:prSet presAssocID="{727B6C84-9871-40E4-8B81-D107D437D318}" presName="sibTrans" presStyleLbl="sibTrans1D1" presStyleIdx="0" presStyleCnt="5"/>
      <dgm:spPr/>
    </dgm:pt>
    <dgm:pt modelId="{813680BB-9974-47BF-9C02-7CA798D15A0B}" type="pres">
      <dgm:prSet presAssocID="{727B6C84-9871-40E4-8B81-D107D437D318}" presName="connectorText" presStyleLbl="sibTrans1D1" presStyleIdx="0" presStyleCnt="5"/>
      <dgm:spPr/>
    </dgm:pt>
    <dgm:pt modelId="{B31111FF-D5A4-4756-9482-FCFA55E9AF8C}" type="pres">
      <dgm:prSet presAssocID="{5F6A0307-CE03-4F99-9465-4030A08E42C5}" presName="node" presStyleLbl="node1" presStyleIdx="1" presStyleCnt="6">
        <dgm:presLayoutVars>
          <dgm:bulletEnabled val="1"/>
        </dgm:presLayoutVars>
      </dgm:prSet>
      <dgm:spPr/>
    </dgm:pt>
    <dgm:pt modelId="{13627765-17F6-4D69-8549-561094B14685}" type="pres">
      <dgm:prSet presAssocID="{B7AD3E15-DFCE-4237-ACED-2832630F9947}" presName="sibTrans" presStyleLbl="sibTrans1D1" presStyleIdx="1" presStyleCnt="5"/>
      <dgm:spPr/>
    </dgm:pt>
    <dgm:pt modelId="{2CED3A41-2CC5-477C-A52F-E2BE1B90A9E5}" type="pres">
      <dgm:prSet presAssocID="{B7AD3E15-DFCE-4237-ACED-2832630F9947}" presName="connectorText" presStyleLbl="sibTrans1D1" presStyleIdx="1" presStyleCnt="5"/>
      <dgm:spPr/>
    </dgm:pt>
    <dgm:pt modelId="{93334134-737F-4563-ACCC-BBE0CAA0B7EA}" type="pres">
      <dgm:prSet presAssocID="{96FC5D38-C928-4A54-84B4-FC52BC001453}" presName="node" presStyleLbl="node1" presStyleIdx="2" presStyleCnt="6">
        <dgm:presLayoutVars>
          <dgm:bulletEnabled val="1"/>
        </dgm:presLayoutVars>
      </dgm:prSet>
      <dgm:spPr/>
    </dgm:pt>
    <dgm:pt modelId="{747AC450-0CB5-46BA-B36E-48B12EA190C6}" type="pres">
      <dgm:prSet presAssocID="{F6E21CE3-A1DD-45C4-A1E0-D1FC158630A3}" presName="sibTrans" presStyleLbl="sibTrans1D1" presStyleIdx="2" presStyleCnt="5"/>
      <dgm:spPr/>
    </dgm:pt>
    <dgm:pt modelId="{B57DFBB8-D18E-4A9C-9DAC-8941ABF8C3C8}" type="pres">
      <dgm:prSet presAssocID="{F6E21CE3-A1DD-45C4-A1E0-D1FC158630A3}" presName="connectorText" presStyleLbl="sibTrans1D1" presStyleIdx="2" presStyleCnt="5"/>
      <dgm:spPr/>
    </dgm:pt>
    <dgm:pt modelId="{095BA3C4-80DE-4EFF-B49E-D6968F835D19}" type="pres">
      <dgm:prSet presAssocID="{70D73A56-753B-4122-B453-06B30D350AB4}" presName="node" presStyleLbl="node1" presStyleIdx="3" presStyleCnt="6">
        <dgm:presLayoutVars>
          <dgm:bulletEnabled val="1"/>
        </dgm:presLayoutVars>
      </dgm:prSet>
      <dgm:spPr/>
    </dgm:pt>
    <dgm:pt modelId="{E29E6D84-7677-4526-8D59-32743FB8FA4A}" type="pres">
      <dgm:prSet presAssocID="{EE9E0C76-849D-4A1F-9FBC-BC7BE69D347D}" presName="sibTrans" presStyleLbl="sibTrans1D1" presStyleIdx="3" presStyleCnt="5"/>
      <dgm:spPr/>
    </dgm:pt>
    <dgm:pt modelId="{0B0BEC6E-61A4-467D-B773-F91EC5093077}" type="pres">
      <dgm:prSet presAssocID="{EE9E0C76-849D-4A1F-9FBC-BC7BE69D347D}" presName="connectorText" presStyleLbl="sibTrans1D1" presStyleIdx="3" presStyleCnt="5"/>
      <dgm:spPr/>
    </dgm:pt>
    <dgm:pt modelId="{4E51EAAA-7520-4780-A85D-E88825B290EC}" type="pres">
      <dgm:prSet presAssocID="{AF0A7604-C4BA-47D7-98F6-5851F8F0F3B6}" presName="node" presStyleLbl="node1" presStyleIdx="4" presStyleCnt="6">
        <dgm:presLayoutVars>
          <dgm:bulletEnabled val="1"/>
        </dgm:presLayoutVars>
      </dgm:prSet>
      <dgm:spPr/>
    </dgm:pt>
    <dgm:pt modelId="{DEA7BFB1-2F3E-4839-8D74-AF602EC1E28F}" type="pres">
      <dgm:prSet presAssocID="{703E3D8B-2058-4135-BB8B-B7F595A2EB18}" presName="sibTrans" presStyleLbl="sibTrans1D1" presStyleIdx="4" presStyleCnt="5"/>
      <dgm:spPr/>
    </dgm:pt>
    <dgm:pt modelId="{0F8D5943-AD95-4BD1-B125-34273BE83DD8}" type="pres">
      <dgm:prSet presAssocID="{703E3D8B-2058-4135-BB8B-B7F595A2EB18}" presName="connectorText" presStyleLbl="sibTrans1D1" presStyleIdx="4" presStyleCnt="5"/>
      <dgm:spPr/>
    </dgm:pt>
    <dgm:pt modelId="{7C1C6EBA-CCCF-4AC6-9DB4-4AFD272D3DCA}" type="pres">
      <dgm:prSet presAssocID="{9663E19B-7C7A-4F85-9FC1-C902238718EB}" presName="node" presStyleLbl="node1" presStyleIdx="5" presStyleCnt="6">
        <dgm:presLayoutVars>
          <dgm:bulletEnabled val="1"/>
        </dgm:presLayoutVars>
      </dgm:prSet>
      <dgm:spPr/>
    </dgm:pt>
  </dgm:ptLst>
  <dgm:cxnLst>
    <dgm:cxn modelId="{F0869307-A961-4CDC-BCD0-011B6CBCF598}" type="presOf" srcId="{9663E19B-7C7A-4F85-9FC1-C902238718EB}" destId="{7C1C6EBA-CCCF-4AC6-9DB4-4AFD272D3DCA}" srcOrd="0" destOrd="0" presId="urn:microsoft.com/office/officeart/2016/7/layout/RepeatingBendingProcessNew"/>
    <dgm:cxn modelId="{02EA9307-DC07-4A98-8DA7-089B0469120F}" srcId="{BDD87D58-6680-4CB3-8B8C-56E70C0F9B19}" destId="{342A80D8-43C5-4016-B152-5CD565FEF6FE}" srcOrd="0" destOrd="0" parTransId="{BCFE4A22-E760-4369-AD2B-04ACE4D687BD}" sibTransId="{727B6C84-9871-40E4-8B81-D107D437D318}"/>
    <dgm:cxn modelId="{E2BD8D22-4C39-4410-BBB5-3BB4815EDF9F}" type="presOf" srcId="{AF0A7604-C4BA-47D7-98F6-5851F8F0F3B6}" destId="{4E51EAAA-7520-4780-A85D-E88825B290EC}" srcOrd="0" destOrd="0" presId="urn:microsoft.com/office/officeart/2016/7/layout/RepeatingBendingProcessNew"/>
    <dgm:cxn modelId="{A394CD2A-2496-4FC0-9436-D06D1B5A58F8}" type="presOf" srcId="{F6E21CE3-A1DD-45C4-A1E0-D1FC158630A3}" destId="{B57DFBB8-D18E-4A9C-9DAC-8941ABF8C3C8}" srcOrd="1" destOrd="0" presId="urn:microsoft.com/office/officeart/2016/7/layout/RepeatingBendingProcessNew"/>
    <dgm:cxn modelId="{50DF5C40-2B6D-432C-828F-EC2EBCC12F5D}" type="presOf" srcId="{727B6C84-9871-40E4-8B81-D107D437D318}" destId="{813680BB-9974-47BF-9C02-7CA798D15A0B}" srcOrd="1" destOrd="0" presId="urn:microsoft.com/office/officeart/2016/7/layout/RepeatingBendingProcessNew"/>
    <dgm:cxn modelId="{185FCD5D-790B-4862-9355-AEC9C42A6B59}" type="presOf" srcId="{EE9E0C76-849D-4A1F-9FBC-BC7BE69D347D}" destId="{E29E6D84-7677-4526-8D59-32743FB8FA4A}" srcOrd="0" destOrd="0" presId="urn:microsoft.com/office/officeart/2016/7/layout/RepeatingBendingProcessNew"/>
    <dgm:cxn modelId="{E768A75E-DACF-4D33-9366-DB6947027B81}" type="presOf" srcId="{F6E21CE3-A1DD-45C4-A1E0-D1FC158630A3}" destId="{747AC450-0CB5-46BA-B36E-48B12EA190C6}" srcOrd="0" destOrd="0" presId="urn:microsoft.com/office/officeart/2016/7/layout/RepeatingBendingProcessNew"/>
    <dgm:cxn modelId="{251E0C6A-B4CF-4AE9-AF0B-CE409E1EA95B}" type="presOf" srcId="{703E3D8B-2058-4135-BB8B-B7F595A2EB18}" destId="{0F8D5943-AD95-4BD1-B125-34273BE83DD8}" srcOrd="1" destOrd="0" presId="urn:microsoft.com/office/officeart/2016/7/layout/RepeatingBendingProcessNew"/>
    <dgm:cxn modelId="{2029716D-988F-4D2C-A0A6-7A5330C243BC}" type="presOf" srcId="{EE9E0C76-849D-4A1F-9FBC-BC7BE69D347D}" destId="{0B0BEC6E-61A4-467D-B773-F91EC5093077}" srcOrd="1" destOrd="0" presId="urn:microsoft.com/office/officeart/2016/7/layout/RepeatingBendingProcessNew"/>
    <dgm:cxn modelId="{014D1670-2F22-464B-B25F-93D575E80CEE}" type="presOf" srcId="{70D73A56-753B-4122-B453-06B30D350AB4}" destId="{095BA3C4-80DE-4EFF-B49E-D6968F835D19}" srcOrd="0" destOrd="0" presId="urn:microsoft.com/office/officeart/2016/7/layout/RepeatingBendingProcessNew"/>
    <dgm:cxn modelId="{97DA9378-0F20-4631-B11B-E450FF5C52CE}" type="presOf" srcId="{727B6C84-9871-40E4-8B81-D107D437D318}" destId="{1AF1A3DC-A7A4-45CF-A162-5F8C1CE5BE09}" srcOrd="0" destOrd="0" presId="urn:microsoft.com/office/officeart/2016/7/layout/RepeatingBendingProcessNew"/>
    <dgm:cxn modelId="{AFD9045A-2218-44EC-BD8B-EE860ADA726F}" type="presOf" srcId="{342A80D8-43C5-4016-B152-5CD565FEF6FE}" destId="{51A88BAE-35A2-4DB5-BD18-82920D852627}" srcOrd="0" destOrd="0" presId="urn:microsoft.com/office/officeart/2016/7/layout/RepeatingBendingProcessNew"/>
    <dgm:cxn modelId="{2900807E-D328-4C55-8AEB-049D8E878CCB}" srcId="{BDD87D58-6680-4CB3-8B8C-56E70C0F9B19}" destId="{AF0A7604-C4BA-47D7-98F6-5851F8F0F3B6}" srcOrd="4" destOrd="0" parTransId="{0D4080AE-A2A2-4FF1-BC87-7419AB53D670}" sibTransId="{703E3D8B-2058-4135-BB8B-B7F595A2EB18}"/>
    <dgm:cxn modelId="{CDB62E9A-3798-47B1-A5AC-CF8FBB657CC8}" srcId="{BDD87D58-6680-4CB3-8B8C-56E70C0F9B19}" destId="{96FC5D38-C928-4A54-84B4-FC52BC001453}" srcOrd="2" destOrd="0" parTransId="{4356F051-134A-4941-8EF9-0988557959C4}" sibTransId="{F6E21CE3-A1DD-45C4-A1E0-D1FC158630A3}"/>
    <dgm:cxn modelId="{813F469B-980D-4F07-A730-2E07520A9BF3}" type="presOf" srcId="{5F6A0307-CE03-4F99-9465-4030A08E42C5}" destId="{B31111FF-D5A4-4756-9482-FCFA55E9AF8C}" srcOrd="0" destOrd="0" presId="urn:microsoft.com/office/officeart/2016/7/layout/RepeatingBendingProcessNew"/>
    <dgm:cxn modelId="{6F35DF9E-D6A3-49FB-9A17-72E8CA2889AF}" type="presOf" srcId="{703E3D8B-2058-4135-BB8B-B7F595A2EB18}" destId="{DEA7BFB1-2F3E-4839-8D74-AF602EC1E28F}" srcOrd="0" destOrd="0" presId="urn:microsoft.com/office/officeart/2016/7/layout/RepeatingBendingProcessNew"/>
    <dgm:cxn modelId="{D5AA5DD0-65B4-4312-9642-7CB2F8B5B06F}" type="presOf" srcId="{B7AD3E15-DFCE-4237-ACED-2832630F9947}" destId="{2CED3A41-2CC5-477C-A52F-E2BE1B90A9E5}" srcOrd="1" destOrd="0" presId="urn:microsoft.com/office/officeart/2016/7/layout/RepeatingBendingProcessNew"/>
    <dgm:cxn modelId="{87E292D2-EA94-46BB-BA63-257773820C29}" type="presOf" srcId="{96FC5D38-C928-4A54-84B4-FC52BC001453}" destId="{93334134-737F-4563-ACCC-BBE0CAA0B7EA}" srcOrd="0" destOrd="0" presId="urn:microsoft.com/office/officeart/2016/7/layout/RepeatingBendingProcessNew"/>
    <dgm:cxn modelId="{C93229D5-15FF-41BB-A653-B9B58BF3240C}" srcId="{BDD87D58-6680-4CB3-8B8C-56E70C0F9B19}" destId="{70D73A56-753B-4122-B453-06B30D350AB4}" srcOrd="3" destOrd="0" parTransId="{EC95D9CA-4445-4434-B931-E57E4D3869EC}" sibTransId="{EE9E0C76-849D-4A1F-9FBC-BC7BE69D347D}"/>
    <dgm:cxn modelId="{C548D8D7-8F09-4EC1-B4F1-AD3B37896CCF}" type="presOf" srcId="{BDD87D58-6680-4CB3-8B8C-56E70C0F9B19}" destId="{1E5D8AC4-821B-4FFA-AC89-5087C935C9CA}" srcOrd="0" destOrd="0" presId="urn:microsoft.com/office/officeart/2016/7/layout/RepeatingBendingProcessNew"/>
    <dgm:cxn modelId="{53F5CFE8-C7A5-40E6-B5D7-6715A997E3DD}" srcId="{BDD87D58-6680-4CB3-8B8C-56E70C0F9B19}" destId="{5F6A0307-CE03-4F99-9465-4030A08E42C5}" srcOrd="1" destOrd="0" parTransId="{B10DF66B-EE76-4714-B7E8-4D661A9E095D}" sibTransId="{B7AD3E15-DFCE-4237-ACED-2832630F9947}"/>
    <dgm:cxn modelId="{BE1195F4-1BB5-4791-A9D1-62F6B110B901}" type="presOf" srcId="{B7AD3E15-DFCE-4237-ACED-2832630F9947}" destId="{13627765-17F6-4D69-8549-561094B14685}" srcOrd="0" destOrd="0" presId="urn:microsoft.com/office/officeart/2016/7/layout/RepeatingBendingProcessNew"/>
    <dgm:cxn modelId="{EF0437F9-3AC0-42B6-AC8E-35A91F1CB267}" srcId="{BDD87D58-6680-4CB3-8B8C-56E70C0F9B19}" destId="{9663E19B-7C7A-4F85-9FC1-C902238718EB}" srcOrd="5" destOrd="0" parTransId="{837BAB78-60F0-473E-9C7C-611796081AA1}" sibTransId="{4D91BCC7-A5F8-4806-AE25-2B8C97247BC7}"/>
    <dgm:cxn modelId="{E5A1D9FA-A360-48BA-9C7C-6D8DED6E3E7D}" type="presParOf" srcId="{1E5D8AC4-821B-4FFA-AC89-5087C935C9CA}" destId="{51A88BAE-35A2-4DB5-BD18-82920D852627}" srcOrd="0" destOrd="0" presId="urn:microsoft.com/office/officeart/2016/7/layout/RepeatingBendingProcessNew"/>
    <dgm:cxn modelId="{7F5AE49E-D5B5-425F-8F3E-AFA8B233A1FB}" type="presParOf" srcId="{1E5D8AC4-821B-4FFA-AC89-5087C935C9CA}" destId="{1AF1A3DC-A7A4-45CF-A162-5F8C1CE5BE09}" srcOrd="1" destOrd="0" presId="urn:microsoft.com/office/officeart/2016/7/layout/RepeatingBendingProcessNew"/>
    <dgm:cxn modelId="{67BBA425-A7A6-4DBF-B6D8-CD057EABB78A}" type="presParOf" srcId="{1AF1A3DC-A7A4-45CF-A162-5F8C1CE5BE09}" destId="{813680BB-9974-47BF-9C02-7CA798D15A0B}" srcOrd="0" destOrd="0" presId="urn:microsoft.com/office/officeart/2016/7/layout/RepeatingBendingProcessNew"/>
    <dgm:cxn modelId="{EC9F2189-CC38-4A38-830C-3582E54D184D}" type="presParOf" srcId="{1E5D8AC4-821B-4FFA-AC89-5087C935C9CA}" destId="{B31111FF-D5A4-4756-9482-FCFA55E9AF8C}" srcOrd="2" destOrd="0" presId="urn:microsoft.com/office/officeart/2016/7/layout/RepeatingBendingProcessNew"/>
    <dgm:cxn modelId="{3E667F5E-56D3-4CB8-BBD7-02D1A9C68A5B}" type="presParOf" srcId="{1E5D8AC4-821B-4FFA-AC89-5087C935C9CA}" destId="{13627765-17F6-4D69-8549-561094B14685}" srcOrd="3" destOrd="0" presId="urn:microsoft.com/office/officeart/2016/7/layout/RepeatingBendingProcessNew"/>
    <dgm:cxn modelId="{4D89F8A1-C1B0-40FB-BCC1-A38697467AA5}" type="presParOf" srcId="{13627765-17F6-4D69-8549-561094B14685}" destId="{2CED3A41-2CC5-477C-A52F-E2BE1B90A9E5}" srcOrd="0" destOrd="0" presId="urn:microsoft.com/office/officeart/2016/7/layout/RepeatingBendingProcessNew"/>
    <dgm:cxn modelId="{DE1CC47E-D9D9-4619-8DDA-78215234C22F}" type="presParOf" srcId="{1E5D8AC4-821B-4FFA-AC89-5087C935C9CA}" destId="{93334134-737F-4563-ACCC-BBE0CAA0B7EA}" srcOrd="4" destOrd="0" presId="urn:microsoft.com/office/officeart/2016/7/layout/RepeatingBendingProcessNew"/>
    <dgm:cxn modelId="{D8D7B24F-107E-4F03-A197-6C29C432E674}" type="presParOf" srcId="{1E5D8AC4-821B-4FFA-AC89-5087C935C9CA}" destId="{747AC450-0CB5-46BA-B36E-48B12EA190C6}" srcOrd="5" destOrd="0" presId="urn:microsoft.com/office/officeart/2016/7/layout/RepeatingBendingProcessNew"/>
    <dgm:cxn modelId="{15720B33-B811-4CB0-B84E-7AE942F9BAB6}" type="presParOf" srcId="{747AC450-0CB5-46BA-B36E-48B12EA190C6}" destId="{B57DFBB8-D18E-4A9C-9DAC-8941ABF8C3C8}" srcOrd="0" destOrd="0" presId="urn:microsoft.com/office/officeart/2016/7/layout/RepeatingBendingProcessNew"/>
    <dgm:cxn modelId="{9833899C-3B87-4CEA-8878-2D587D69B36C}" type="presParOf" srcId="{1E5D8AC4-821B-4FFA-AC89-5087C935C9CA}" destId="{095BA3C4-80DE-4EFF-B49E-D6968F835D19}" srcOrd="6" destOrd="0" presId="urn:microsoft.com/office/officeart/2016/7/layout/RepeatingBendingProcessNew"/>
    <dgm:cxn modelId="{FA59FE15-07CF-4C05-8CE5-DD1F91718D75}" type="presParOf" srcId="{1E5D8AC4-821B-4FFA-AC89-5087C935C9CA}" destId="{E29E6D84-7677-4526-8D59-32743FB8FA4A}" srcOrd="7" destOrd="0" presId="urn:microsoft.com/office/officeart/2016/7/layout/RepeatingBendingProcessNew"/>
    <dgm:cxn modelId="{C291ACD5-91A2-4763-A408-C40452D2D3F8}" type="presParOf" srcId="{E29E6D84-7677-4526-8D59-32743FB8FA4A}" destId="{0B0BEC6E-61A4-467D-B773-F91EC5093077}" srcOrd="0" destOrd="0" presId="urn:microsoft.com/office/officeart/2016/7/layout/RepeatingBendingProcessNew"/>
    <dgm:cxn modelId="{23141D76-7C8A-4F99-B888-DC7A2A02C410}" type="presParOf" srcId="{1E5D8AC4-821B-4FFA-AC89-5087C935C9CA}" destId="{4E51EAAA-7520-4780-A85D-E88825B290EC}" srcOrd="8" destOrd="0" presId="urn:microsoft.com/office/officeart/2016/7/layout/RepeatingBendingProcessNew"/>
    <dgm:cxn modelId="{06751B75-5110-40ED-ADE7-24126F1149AE}" type="presParOf" srcId="{1E5D8AC4-821B-4FFA-AC89-5087C935C9CA}" destId="{DEA7BFB1-2F3E-4839-8D74-AF602EC1E28F}" srcOrd="9" destOrd="0" presId="urn:microsoft.com/office/officeart/2016/7/layout/RepeatingBendingProcessNew"/>
    <dgm:cxn modelId="{3E9B7421-1E29-4694-A9BA-F0D827571A0C}" type="presParOf" srcId="{DEA7BFB1-2F3E-4839-8D74-AF602EC1E28F}" destId="{0F8D5943-AD95-4BD1-B125-34273BE83DD8}" srcOrd="0" destOrd="0" presId="urn:microsoft.com/office/officeart/2016/7/layout/RepeatingBendingProcessNew"/>
    <dgm:cxn modelId="{3FA50FBF-5C03-43EE-A79D-2EE5916BC7A7}" type="presParOf" srcId="{1E5D8AC4-821B-4FFA-AC89-5087C935C9CA}" destId="{7C1C6EBA-CCCF-4AC6-9DB4-4AFD272D3DC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8B08F-AC80-4BD7-BB5E-0A7C1F84CD5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42B36F2-0F72-4B28-94DB-477060AFDFE9}">
      <dgm:prSet/>
      <dgm:spPr/>
      <dgm:t>
        <a:bodyPr/>
        <a:lstStyle/>
        <a:p>
          <a:r>
            <a:rPr lang="cs-CZ"/>
            <a:t>AI může žákům poskytovat </a:t>
          </a:r>
          <a:r>
            <a:rPr lang="cs-CZ" b="1"/>
            <a:t>individuální podporu při práci s textem</a:t>
          </a:r>
          <a:r>
            <a:rPr lang="cs-CZ"/>
            <a:t>.</a:t>
          </a:r>
          <a:endParaRPr lang="en-US"/>
        </a:p>
      </dgm:t>
    </dgm:pt>
    <dgm:pt modelId="{F830C393-04D0-40FC-973B-B23081DDB3AA}" type="parTrans" cxnId="{F9645462-3D48-4616-A5CE-1AE059EDFF9D}">
      <dgm:prSet/>
      <dgm:spPr/>
      <dgm:t>
        <a:bodyPr/>
        <a:lstStyle/>
        <a:p>
          <a:endParaRPr lang="en-US"/>
        </a:p>
      </dgm:t>
    </dgm:pt>
    <dgm:pt modelId="{349F759F-1F5A-4A7F-95D3-2895321B5EF8}" type="sibTrans" cxnId="{F9645462-3D48-4616-A5CE-1AE059EDFF9D}">
      <dgm:prSet/>
      <dgm:spPr/>
      <dgm:t>
        <a:bodyPr/>
        <a:lstStyle/>
        <a:p>
          <a:endParaRPr lang="en-US"/>
        </a:p>
      </dgm:t>
    </dgm:pt>
    <dgm:pt modelId="{5872365E-CD79-40C8-BD48-D7DFF316CA8A}">
      <dgm:prSet/>
      <dgm:spPr/>
      <dgm:t>
        <a:bodyPr/>
        <a:lstStyle/>
        <a:p>
          <a:r>
            <a:rPr lang="cs-CZ"/>
            <a:t>Například:</a:t>
          </a:r>
          <a:endParaRPr lang="en-US"/>
        </a:p>
      </dgm:t>
    </dgm:pt>
    <dgm:pt modelId="{1BEFB2BB-F6E3-41D2-9FC8-5E1DAA469D3A}" type="parTrans" cxnId="{09B9E54B-C753-42D8-9B9D-BBAD7DA86546}">
      <dgm:prSet/>
      <dgm:spPr/>
      <dgm:t>
        <a:bodyPr/>
        <a:lstStyle/>
        <a:p>
          <a:endParaRPr lang="en-US"/>
        </a:p>
      </dgm:t>
    </dgm:pt>
    <dgm:pt modelId="{7197784B-07FD-4CF7-A309-5155B2E87A81}" type="sibTrans" cxnId="{09B9E54B-C753-42D8-9B9D-BBAD7DA86546}">
      <dgm:prSet/>
      <dgm:spPr/>
      <dgm:t>
        <a:bodyPr/>
        <a:lstStyle/>
        <a:p>
          <a:endParaRPr lang="en-US"/>
        </a:p>
      </dgm:t>
    </dgm:pt>
    <dgm:pt modelId="{789B49E4-65A5-4B6D-8B90-02AE60CCC871}">
      <dgm:prSet/>
      <dgm:spPr/>
      <dgm:t>
        <a:bodyPr/>
        <a:lstStyle/>
        <a:p>
          <a:r>
            <a:rPr lang="cs-CZ" dirty="0"/>
            <a:t>vysvětlení obtížných pasáží textu</a:t>
          </a:r>
          <a:endParaRPr lang="en-US" dirty="0"/>
        </a:p>
      </dgm:t>
    </dgm:pt>
    <dgm:pt modelId="{9A98FBE8-4B08-4E1D-A59D-B5C73B6997E6}" type="parTrans" cxnId="{BAF7B024-DEE0-4E96-BB91-D8D0679B767E}">
      <dgm:prSet/>
      <dgm:spPr/>
      <dgm:t>
        <a:bodyPr/>
        <a:lstStyle/>
        <a:p>
          <a:endParaRPr lang="en-US"/>
        </a:p>
      </dgm:t>
    </dgm:pt>
    <dgm:pt modelId="{86998425-E79B-4C25-A445-D26D9D261549}" type="sibTrans" cxnId="{BAF7B024-DEE0-4E96-BB91-D8D0679B767E}">
      <dgm:prSet/>
      <dgm:spPr/>
      <dgm:t>
        <a:bodyPr/>
        <a:lstStyle/>
        <a:p>
          <a:endParaRPr lang="en-US"/>
        </a:p>
      </dgm:t>
    </dgm:pt>
    <dgm:pt modelId="{857554D4-7079-477D-8057-10F39E35CA75}">
      <dgm:prSet/>
      <dgm:spPr/>
      <dgm:t>
        <a:bodyPr/>
        <a:lstStyle/>
        <a:p>
          <a:r>
            <a:rPr lang="cs-CZ"/>
            <a:t>převyprávění textu různou náročností</a:t>
          </a:r>
          <a:endParaRPr lang="en-US"/>
        </a:p>
      </dgm:t>
    </dgm:pt>
    <dgm:pt modelId="{5272E281-FB97-4EC8-8AD5-F0D3442C7163}" type="parTrans" cxnId="{FFBFCE90-FB6B-4716-9AA1-AA2E949726A8}">
      <dgm:prSet/>
      <dgm:spPr/>
      <dgm:t>
        <a:bodyPr/>
        <a:lstStyle/>
        <a:p>
          <a:endParaRPr lang="en-US"/>
        </a:p>
      </dgm:t>
    </dgm:pt>
    <dgm:pt modelId="{28E4BF14-2913-487F-80C8-06E47BE112C0}" type="sibTrans" cxnId="{FFBFCE90-FB6B-4716-9AA1-AA2E949726A8}">
      <dgm:prSet/>
      <dgm:spPr/>
      <dgm:t>
        <a:bodyPr/>
        <a:lstStyle/>
        <a:p>
          <a:endParaRPr lang="en-US"/>
        </a:p>
      </dgm:t>
    </dgm:pt>
    <dgm:pt modelId="{E6A09DDD-0EF0-4DCC-BC99-149EA3A88A15}">
      <dgm:prSet/>
      <dgm:spPr/>
      <dgm:t>
        <a:bodyPr/>
        <a:lstStyle/>
        <a:p>
          <a:r>
            <a:rPr lang="cs-CZ"/>
            <a:t>vysvětlení literárních pojmů</a:t>
          </a:r>
          <a:endParaRPr lang="en-US"/>
        </a:p>
      </dgm:t>
    </dgm:pt>
    <dgm:pt modelId="{B34C0FE4-666C-4AB4-961C-D6C97E802DFB}" type="parTrans" cxnId="{DA576536-9A34-4346-A444-A890FD5B0AAD}">
      <dgm:prSet/>
      <dgm:spPr/>
      <dgm:t>
        <a:bodyPr/>
        <a:lstStyle/>
        <a:p>
          <a:endParaRPr lang="en-US"/>
        </a:p>
      </dgm:t>
    </dgm:pt>
    <dgm:pt modelId="{971D677D-B558-42CA-A911-128FD4DC2E02}" type="sibTrans" cxnId="{DA576536-9A34-4346-A444-A890FD5B0AAD}">
      <dgm:prSet/>
      <dgm:spPr/>
      <dgm:t>
        <a:bodyPr/>
        <a:lstStyle/>
        <a:p>
          <a:endParaRPr lang="en-US"/>
        </a:p>
      </dgm:t>
    </dgm:pt>
    <dgm:pt modelId="{15D89B28-0A09-4428-BD5D-2CAB407E0ACF}">
      <dgm:prSet/>
      <dgm:spPr/>
      <dgm:t>
        <a:bodyPr/>
        <a:lstStyle/>
        <a:p>
          <a:r>
            <a:rPr lang="cs-CZ"/>
            <a:t>individuální zpětná vazba k interpretaci</a:t>
          </a:r>
          <a:endParaRPr lang="en-US"/>
        </a:p>
      </dgm:t>
    </dgm:pt>
    <dgm:pt modelId="{F5536DAA-BB72-4F38-B3E5-56BD4427880D}" type="parTrans" cxnId="{059537F2-C21F-4AB2-B781-E5EA404C168C}">
      <dgm:prSet/>
      <dgm:spPr/>
      <dgm:t>
        <a:bodyPr/>
        <a:lstStyle/>
        <a:p>
          <a:endParaRPr lang="en-US"/>
        </a:p>
      </dgm:t>
    </dgm:pt>
    <dgm:pt modelId="{B7D7F4E6-554F-4450-8010-0E12BB704D4A}" type="sibTrans" cxnId="{059537F2-C21F-4AB2-B781-E5EA404C168C}">
      <dgm:prSet/>
      <dgm:spPr/>
      <dgm:t>
        <a:bodyPr/>
        <a:lstStyle/>
        <a:p>
          <a:endParaRPr lang="en-US"/>
        </a:p>
      </dgm:t>
    </dgm:pt>
    <dgm:pt modelId="{094840E2-84B5-4BBB-826B-C2ACFEA54B12}">
      <dgm:prSet/>
      <dgm:spPr/>
      <dgm:t>
        <a:bodyPr/>
        <a:lstStyle/>
        <a:p>
          <a:r>
            <a:rPr lang="cs-CZ"/>
            <a:t>Chatbot může fungovat jako </a:t>
          </a:r>
          <a:r>
            <a:rPr lang="cs-CZ" b="1"/>
            <a:t>asistent při čtení literatury</a:t>
          </a:r>
          <a:r>
            <a:rPr lang="cs-CZ"/>
            <a:t>. </a:t>
          </a:r>
          <a:endParaRPr lang="en-US"/>
        </a:p>
      </dgm:t>
    </dgm:pt>
    <dgm:pt modelId="{A8BA0064-D020-4011-B1DC-09590CF610CA}" type="parTrans" cxnId="{9B50FB7F-E0EC-4A5F-A741-4675A7267D74}">
      <dgm:prSet/>
      <dgm:spPr/>
      <dgm:t>
        <a:bodyPr/>
        <a:lstStyle/>
        <a:p>
          <a:endParaRPr lang="en-US"/>
        </a:p>
      </dgm:t>
    </dgm:pt>
    <dgm:pt modelId="{E1DB24F3-03C3-45CC-B49C-997F3891095D}" type="sibTrans" cxnId="{9B50FB7F-E0EC-4A5F-A741-4675A7267D74}">
      <dgm:prSet/>
      <dgm:spPr/>
      <dgm:t>
        <a:bodyPr/>
        <a:lstStyle/>
        <a:p>
          <a:endParaRPr lang="en-US"/>
        </a:p>
      </dgm:t>
    </dgm:pt>
    <dgm:pt modelId="{5EA4D6F5-F8E1-4FC6-9B48-C7804FC8448A}" type="pres">
      <dgm:prSet presAssocID="{BAF8B08F-AC80-4BD7-BB5E-0A7C1F84CD5A}" presName="vert0" presStyleCnt="0">
        <dgm:presLayoutVars>
          <dgm:dir/>
          <dgm:animOne val="branch"/>
          <dgm:animLvl val="lvl"/>
        </dgm:presLayoutVars>
      </dgm:prSet>
      <dgm:spPr/>
    </dgm:pt>
    <dgm:pt modelId="{AF4362F6-2A09-4653-BE03-3F1E75EB6030}" type="pres">
      <dgm:prSet presAssocID="{F42B36F2-0F72-4B28-94DB-477060AFDFE9}" presName="thickLine" presStyleLbl="alignNode1" presStyleIdx="0" presStyleCnt="7"/>
      <dgm:spPr/>
    </dgm:pt>
    <dgm:pt modelId="{37BF7987-02E1-4040-8D72-F2E552488AC9}" type="pres">
      <dgm:prSet presAssocID="{F42B36F2-0F72-4B28-94DB-477060AFDFE9}" presName="horz1" presStyleCnt="0"/>
      <dgm:spPr/>
    </dgm:pt>
    <dgm:pt modelId="{3831964B-562B-459E-B537-DE8A98B26B40}" type="pres">
      <dgm:prSet presAssocID="{F42B36F2-0F72-4B28-94DB-477060AFDFE9}" presName="tx1" presStyleLbl="revTx" presStyleIdx="0" presStyleCnt="7"/>
      <dgm:spPr/>
    </dgm:pt>
    <dgm:pt modelId="{964C16C3-A68C-4D12-A2B8-D4172F8F3D10}" type="pres">
      <dgm:prSet presAssocID="{F42B36F2-0F72-4B28-94DB-477060AFDFE9}" presName="vert1" presStyleCnt="0"/>
      <dgm:spPr/>
    </dgm:pt>
    <dgm:pt modelId="{F155B698-B1A1-4263-B27B-BDD2CD9C0573}" type="pres">
      <dgm:prSet presAssocID="{5872365E-CD79-40C8-BD48-D7DFF316CA8A}" presName="thickLine" presStyleLbl="alignNode1" presStyleIdx="1" presStyleCnt="7"/>
      <dgm:spPr/>
    </dgm:pt>
    <dgm:pt modelId="{BAC0A5A1-DCEF-4E85-8995-7E1A36CD96CE}" type="pres">
      <dgm:prSet presAssocID="{5872365E-CD79-40C8-BD48-D7DFF316CA8A}" presName="horz1" presStyleCnt="0"/>
      <dgm:spPr/>
    </dgm:pt>
    <dgm:pt modelId="{CF0D11EB-74C0-4EFB-B94A-90D413EE7077}" type="pres">
      <dgm:prSet presAssocID="{5872365E-CD79-40C8-BD48-D7DFF316CA8A}" presName="tx1" presStyleLbl="revTx" presStyleIdx="1" presStyleCnt="7"/>
      <dgm:spPr/>
    </dgm:pt>
    <dgm:pt modelId="{4829C2A7-89A1-467E-BA10-C22DB61F1469}" type="pres">
      <dgm:prSet presAssocID="{5872365E-CD79-40C8-BD48-D7DFF316CA8A}" presName="vert1" presStyleCnt="0"/>
      <dgm:spPr/>
    </dgm:pt>
    <dgm:pt modelId="{9EAD1D91-1AB2-4BFA-80BB-C88689B95C02}" type="pres">
      <dgm:prSet presAssocID="{789B49E4-65A5-4B6D-8B90-02AE60CCC871}" presName="thickLine" presStyleLbl="alignNode1" presStyleIdx="2" presStyleCnt="7"/>
      <dgm:spPr/>
    </dgm:pt>
    <dgm:pt modelId="{69300B63-A1C8-4448-AB51-14A1E973FB87}" type="pres">
      <dgm:prSet presAssocID="{789B49E4-65A5-4B6D-8B90-02AE60CCC871}" presName="horz1" presStyleCnt="0"/>
      <dgm:spPr/>
    </dgm:pt>
    <dgm:pt modelId="{E52AD287-2CC7-4969-AECF-9D1B46618E48}" type="pres">
      <dgm:prSet presAssocID="{789B49E4-65A5-4B6D-8B90-02AE60CCC871}" presName="tx1" presStyleLbl="revTx" presStyleIdx="2" presStyleCnt="7"/>
      <dgm:spPr/>
    </dgm:pt>
    <dgm:pt modelId="{9CCCB3C1-7328-4A30-BAF3-8AFA13CC9DFB}" type="pres">
      <dgm:prSet presAssocID="{789B49E4-65A5-4B6D-8B90-02AE60CCC871}" presName="vert1" presStyleCnt="0"/>
      <dgm:spPr/>
    </dgm:pt>
    <dgm:pt modelId="{6266D8FF-EB33-4C3F-85E4-907BB5AEADAA}" type="pres">
      <dgm:prSet presAssocID="{857554D4-7079-477D-8057-10F39E35CA75}" presName="thickLine" presStyleLbl="alignNode1" presStyleIdx="3" presStyleCnt="7"/>
      <dgm:spPr/>
    </dgm:pt>
    <dgm:pt modelId="{2447E082-0DCE-4E04-9BEC-2949427DC39D}" type="pres">
      <dgm:prSet presAssocID="{857554D4-7079-477D-8057-10F39E35CA75}" presName="horz1" presStyleCnt="0"/>
      <dgm:spPr/>
    </dgm:pt>
    <dgm:pt modelId="{3E1588CF-BBB1-4890-B995-6B6718B78204}" type="pres">
      <dgm:prSet presAssocID="{857554D4-7079-477D-8057-10F39E35CA75}" presName="tx1" presStyleLbl="revTx" presStyleIdx="3" presStyleCnt="7"/>
      <dgm:spPr/>
    </dgm:pt>
    <dgm:pt modelId="{C2E189BE-7FF8-40CA-9DD5-94F9E8277991}" type="pres">
      <dgm:prSet presAssocID="{857554D4-7079-477D-8057-10F39E35CA75}" presName="vert1" presStyleCnt="0"/>
      <dgm:spPr/>
    </dgm:pt>
    <dgm:pt modelId="{9DD0802F-65BA-48F2-9C30-8F45BA2A62A3}" type="pres">
      <dgm:prSet presAssocID="{E6A09DDD-0EF0-4DCC-BC99-149EA3A88A15}" presName="thickLine" presStyleLbl="alignNode1" presStyleIdx="4" presStyleCnt="7"/>
      <dgm:spPr/>
    </dgm:pt>
    <dgm:pt modelId="{33B5C531-9A31-47C5-A24B-F884C58BE4F5}" type="pres">
      <dgm:prSet presAssocID="{E6A09DDD-0EF0-4DCC-BC99-149EA3A88A15}" presName="horz1" presStyleCnt="0"/>
      <dgm:spPr/>
    </dgm:pt>
    <dgm:pt modelId="{276F9CB3-E480-4DFB-9569-A6E61ECA330E}" type="pres">
      <dgm:prSet presAssocID="{E6A09DDD-0EF0-4DCC-BC99-149EA3A88A15}" presName="tx1" presStyleLbl="revTx" presStyleIdx="4" presStyleCnt="7"/>
      <dgm:spPr/>
    </dgm:pt>
    <dgm:pt modelId="{55106339-CBA0-4A32-AF41-343673C93206}" type="pres">
      <dgm:prSet presAssocID="{E6A09DDD-0EF0-4DCC-BC99-149EA3A88A15}" presName="vert1" presStyleCnt="0"/>
      <dgm:spPr/>
    </dgm:pt>
    <dgm:pt modelId="{F38C3F66-6E43-4E8D-931E-CF83B2C60A64}" type="pres">
      <dgm:prSet presAssocID="{15D89B28-0A09-4428-BD5D-2CAB407E0ACF}" presName="thickLine" presStyleLbl="alignNode1" presStyleIdx="5" presStyleCnt="7"/>
      <dgm:spPr/>
    </dgm:pt>
    <dgm:pt modelId="{90A8E02A-1463-472F-853B-FAB5E922C127}" type="pres">
      <dgm:prSet presAssocID="{15D89B28-0A09-4428-BD5D-2CAB407E0ACF}" presName="horz1" presStyleCnt="0"/>
      <dgm:spPr/>
    </dgm:pt>
    <dgm:pt modelId="{418DF0A5-21E5-4484-9BF0-A3DBE3940346}" type="pres">
      <dgm:prSet presAssocID="{15D89B28-0A09-4428-BD5D-2CAB407E0ACF}" presName="tx1" presStyleLbl="revTx" presStyleIdx="5" presStyleCnt="7"/>
      <dgm:spPr/>
    </dgm:pt>
    <dgm:pt modelId="{E62B935E-0B29-4565-9B0A-5348361A0A73}" type="pres">
      <dgm:prSet presAssocID="{15D89B28-0A09-4428-BD5D-2CAB407E0ACF}" presName="vert1" presStyleCnt="0"/>
      <dgm:spPr/>
    </dgm:pt>
    <dgm:pt modelId="{BFE54403-6355-4600-B8FC-94275383B205}" type="pres">
      <dgm:prSet presAssocID="{094840E2-84B5-4BBB-826B-C2ACFEA54B12}" presName="thickLine" presStyleLbl="alignNode1" presStyleIdx="6" presStyleCnt="7"/>
      <dgm:spPr/>
    </dgm:pt>
    <dgm:pt modelId="{0DF69476-BD79-40BE-8071-6BD55394891A}" type="pres">
      <dgm:prSet presAssocID="{094840E2-84B5-4BBB-826B-C2ACFEA54B12}" presName="horz1" presStyleCnt="0"/>
      <dgm:spPr/>
    </dgm:pt>
    <dgm:pt modelId="{3032024D-262C-45F6-A7F5-CDCAC961EAE0}" type="pres">
      <dgm:prSet presAssocID="{094840E2-84B5-4BBB-826B-C2ACFEA54B12}" presName="tx1" presStyleLbl="revTx" presStyleIdx="6" presStyleCnt="7"/>
      <dgm:spPr/>
    </dgm:pt>
    <dgm:pt modelId="{8B3E6820-97C2-4E4C-AF7A-26CEAB1CB10B}" type="pres">
      <dgm:prSet presAssocID="{094840E2-84B5-4BBB-826B-C2ACFEA54B12}" presName="vert1" presStyleCnt="0"/>
      <dgm:spPr/>
    </dgm:pt>
  </dgm:ptLst>
  <dgm:cxnLst>
    <dgm:cxn modelId="{51DD9D0B-9B11-4CCD-B546-5F7787DAB9CB}" type="presOf" srcId="{F42B36F2-0F72-4B28-94DB-477060AFDFE9}" destId="{3831964B-562B-459E-B537-DE8A98B26B40}" srcOrd="0" destOrd="0" presId="urn:microsoft.com/office/officeart/2008/layout/LinedList"/>
    <dgm:cxn modelId="{BAF7B024-DEE0-4E96-BB91-D8D0679B767E}" srcId="{BAF8B08F-AC80-4BD7-BB5E-0A7C1F84CD5A}" destId="{789B49E4-65A5-4B6D-8B90-02AE60CCC871}" srcOrd="2" destOrd="0" parTransId="{9A98FBE8-4B08-4E1D-A59D-B5C73B6997E6}" sibTransId="{86998425-E79B-4C25-A445-D26D9D261549}"/>
    <dgm:cxn modelId="{DA576536-9A34-4346-A444-A890FD5B0AAD}" srcId="{BAF8B08F-AC80-4BD7-BB5E-0A7C1F84CD5A}" destId="{E6A09DDD-0EF0-4DCC-BC99-149EA3A88A15}" srcOrd="4" destOrd="0" parTransId="{B34C0FE4-666C-4AB4-961C-D6C97E802DFB}" sibTransId="{971D677D-B558-42CA-A911-128FD4DC2E02}"/>
    <dgm:cxn modelId="{03ABCD3D-64A2-4E0C-A4AB-08F907D7B1AA}" type="presOf" srcId="{5872365E-CD79-40C8-BD48-D7DFF316CA8A}" destId="{CF0D11EB-74C0-4EFB-B94A-90D413EE7077}" srcOrd="0" destOrd="0" presId="urn:microsoft.com/office/officeart/2008/layout/LinedList"/>
    <dgm:cxn modelId="{F9645462-3D48-4616-A5CE-1AE059EDFF9D}" srcId="{BAF8B08F-AC80-4BD7-BB5E-0A7C1F84CD5A}" destId="{F42B36F2-0F72-4B28-94DB-477060AFDFE9}" srcOrd="0" destOrd="0" parTransId="{F830C393-04D0-40FC-973B-B23081DDB3AA}" sibTransId="{349F759F-1F5A-4A7F-95D3-2895321B5EF8}"/>
    <dgm:cxn modelId="{09B9E54B-C753-42D8-9B9D-BBAD7DA86546}" srcId="{BAF8B08F-AC80-4BD7-BB5E-0A7C1F84CD5A}" destId="{5872365E-CD79-40C8-BD48-D7DFF316CA8A}" srcOrd="1" destOrd="0" parTransId="{1BEFB2BB-F6E3-41D2-9FC8-5E1DAA469D3A}" sibTransId="{7197784B-07FD-4CF7-A309-5155B2E87A81}"/>
    <dgm:cxn modelId="{E95FE07F-7505-42F8-9977-35BAC9D6EA00}" type="presOf" srcId="{789B49E4-65A5-4B6D-8B90-02AE60CCC871}" destId="{E52AD287-2CC7-4969-AECF-9D1B46618E48}" srcOrd="0" destOrd="0" presId="urn:microsoft.com/office/officeart/2008/layout/LinedList"/>
    <dgm:cxn modelId="{9B50FB7F-E0EC-4A5F-A741-4675A7267D74}" srcId="{BAF8B08F-AC80-4BD7-BB5E-0A7C1F84CD5A}" destId="{094840E2-84B5-4BBB-826B-C2ACFEA54B12}" srcOrd="6" destOrd="0" parTransId="{A8BA0064-D020-4011-B1DC-09590CF610CA}" sibTransId="{E1DB24F3-03C3-45CC-B49C-997F3891095D}"/>
    <dgm:cxn modelId="{FFBFCE90-FB6B-4716-9AA1-AA2E949726A8}" srcId="{BAF8B08F-AC80-4BD7-BB5E-0A7C1F84CD5A}" destId="{857554D4-7079-477D-8057-10F39E35CA75}" srcOrd="3" destOrd="0" parTransId="{5272E281-FB97-4EC8-8AD5-F0D3442C7163}" sibTransId="{28E4BF14-2913-487F-80C8-06E47BE112C0}"/>
    <dgm:cxn modelId="{C6FA7DAC-83D6-4FD4-A4FC-1F2222E2D479}" type="presOf" srcId="{15D89B28-0A09-4428-BD5D-2CAB407E0ACF}" destId="{418DF0A5-21E5-4484-9BF0-A3DBE3940346}" srcOrd="0" destOrd="0" presId="urn:microsoft.com/office/officeart/2008/layout/LinedList"/>
    <dgm:cxn modelId="{AFCDCBB0-E514-4A56-A0A1-5650BB5C9EF1}" type="presOf" srcId="{094840E2-84B5-4BBB-826B-C2ACFEA54B12}" destId="{3032024D-262C-45F6-A7F5-CDCAC961EAE0}" srcOrd="0" destOrd="0" presId="urn:microsoft.com/office/officeart/2008/layout/LinedList"/>
    <dgm:cxn modelId="{D6E8C4B7-591C-478F-83E6-4527E1446C9E}" type="presOf" srcId="{857554D4-7079-477D-8057-10F39E35CA75}" destId="{3E1588CF-BBB1-4890-B995-6B6718B78204}" srcOrd="0" destOrd="0" presId="urn:microsoft.com/office/officeart/2008/layout/LinedList"/>
    <dgm:cxn modelId="{1E1B0BCF-A049-421E-ADDF-C9B8F1189951}" type="presOf" srcId="{E6A09DDD-0EF0-4DCC-BC99-149EA3A88A15}" destId="{276F9CB3-E480-4DFB-9569-A6E61ECA330E}" srcOrd="0" destOrd="0" presId="urn:microsoft.com/office/officeart/2008/layout/LinedList"/>
    <dgm:cxn modelId="{059537F2-C21F-4AB2-B781-E5EA404C168C}" srcId="{BAF8B08F-AC80-4BD7-BB5E-0A7C1F84CD5A}" destId="{15D89B28-0A09-4428-BD5D-2CAB407E0ACF}" srcOrd="5" destOrd="0" parTransId="{F5536DAA-BB72-4F38-B3E5-56BD4427880D}" sibTransId="{B7D7F4E6-554F-4450-8010-0E12BB704D4A}"/>
    <dgm:cxn modelId="{EBA809FA-31A7-4645-8C4E-92791E1EAD62}" type="presOf" srcId="{BAF8B08F-AC80-4BD7-BB5E-0A7C1F84CD5A}" destId="{5EA4D6F5-F8E1-4FC6-9B48-C7804FC8448A}" srcOrd="0" destOrd="0" presId="urn:microsoft.com/office/officeart/2008/layout/LinedList"/>
    <dgm:cxn modelId="{D5F36899-4155-4982-A9EE-369C17B14943}" type="presParOf" srcId="{5EA4D6F5-F8E1-4FC6-9B48-C7804FC8448A}" destId="{AF4362F6-2A09-4653-BE03-3F1E75EB6030}" srcOrd="0" destOrd="0" presId="urn:microsoft.com/office/officeart/2008/layout/LinedList"/>
    <dgm:cxn modelId="{746319C3-264F-4BCC-828B-C3637940C4F2}" type="presParOf" srcId="{5EA4D6F5-F8E1-4FC6-9B48-C7804FC8448A}" destId="{37BF7987-02E1-4040-8D72-F2E552488AC9}" srcOrd="1" destOrd="0" presId="urn:microsoft.com/office/officeart/2008/layout/LinedList"/>
    <dgm:cxn modelId="{826BCCFD-0593-420D-8064-3FA246700451}" type="presParOf" srcId="{37BF7987-02E1-4040-8D72-F2E552488AC9}" destId="{3831964B-562B-459E-B537-DE8A98B26B40}" srcOrd="0" destOrd="0" presId="urn:microsoft.com/office/officeart/2008/layout/LinedList"/>
    <dgm:cxn modelId="{AB410A8E-4693-40C8-85F5-DA1BCD354D74}" type="presParOf" srcId="{37BF7987-02E1-4040-8D72-F2E552488AC9}" destId="{964C16C3-A68C-4D12-A2B8-D4172F8F3D10}" srcOrd="1" destOrd="0" presId="urn:microsoft.com/office/officeart/2008/layout/LinedList"/>
    <dgm:cxn modelId="{095F2FE0-02A0-4113-93E7-E9850A2F2F16}" type="presParOf" srcId="{5EA4D6F5-F8E1-4FC6-9B48-C7804FC8448A}" destId="{F155B698-B1A1-4263-B27B-BDD2CD9C0573}" srcOrd="2" destOrd="0" presId="urn:microsoft.com/office/officeart/2008/layout/LinedList"/>
    <dgm:cxn modelId="{F76FC4E0-3342-4F75-A27F-A13677739F73}" type="presParOf" srcId="{5EA4D6F5-F8E1-4FC6-9B48-C7804FC8448A}" destId="{BAC0A5A1-DCEF-4E85-8995-7E1A36CD96CE}" srcOrd="3" destOrd="0" presId="urn:microsoft.com/office/officeart/2008/layout/LinedList"/>
    <dgm:cxn modelId="{E5EFC69A-FFAC-4A36-B803-2E6B4825ECD2}" type="presParOf" srcId="{BAC0A5A1-DCEF-4E85-8995-7E1A36CD96CE}" destId="{CF0D11EB-74C0-4EFB-B94A-90D413EE7077}" srcOrd="0" destOrd="0" presId="urn:microsoft.com/office/officeart/2008/layout/LinedList"/>
    <dgm:cxn modelId="{39937FE0-7ABB-4571-BC87-CDD9884351BD}" type="presParOf" srcId="{BAC0A5A1-DCEF-4E85-8995-7E1A36CD96CE}" destId="{4829C2A7-89A1-467E-BA10-C22DB61F1469}" srcOrd="1" destOrd="0" presId="urn:microsoft.com/office/officeart/2008/layout/LinedList"/>
    <dgm:cxn modelId="{A3FD6C4B-FE72-406A-B1A3-2179A6A12DEC}" type="presParOf" srcId="{5EA4D6F5-F8E1-4FC6-9B48-C7804FC8448A}" destId="{9EAD1D91-1AB2-4BFA-80BB-C88689B95C02}" srcOrd="4" destOrd="0" presId="urn:microsoft.com/office/officeart/2008/layout/LinedList"/>
    <dgm:cxn modelId="{3377B3BC-9C06-4441-805D-92BA508ED30C}" type="presParOf" srcId="{5EA4D6F5-F8E1-4FC6-9B48-C7804FC8448A}" destId="{69300B63-A1C8-4448-AB51-14A1E973FB87}" srcOrd="5" destOrd="0" presId="urn:microsoft.com/office/officeart/2008/layout/LinedList"/>
    <dgm:cxn modelId="{D01C95BB-8863-4C1B-B658-3880A708EAE8}" type="presParOf" srcId="{69300B63-A1C8-4448-AB51-14A1E973FB87}" destId="{E52AD287-2CC7-4969-AECF-9D1B46618E48}" srcOrd="0" destOrd="0" presId="urn:microsoft.com/office/officeart/2008/layout/LinedList"/>
    <dgm:cxn modelId="{5A86D768-1BE0-4362-B596-B5B302C6A1F9}" type="presParOf" srcId="{69300B63-A1C8-4448-AB51-14A1E973FB87}" destId="{9CCCB3C1-7328-4A30-BAF3-8AFA13CC9DFB}" srcOrd="1" destOrd="0" presId="urn:microsoft.com/office/officeart/2008/layout/LinedList"/>
    <dgm:cxn modelId="{00E8D6F7-E506-45C5-9FD2-0EF86580B075}" type="presParOf" srcId="{5EA4D6F5-F8E1-4FC6-9B48-C7804FC8448A}" destId="{6266D8FF-EB33-4C3F-85E4-907BB5AEADAA}" srcOrd="6" destOrd="0" presId="urn:microsoft.com/office/officeart/2008/layout/LinedList"/>
    <dgm:cxn modelId="{3ADF49CF-9ED3-4213-96A8-406C23A9281B}" type="presParOf" srcId="{5EA4D6F5-F8E1-4FC6-9B48-C7804FC8448A}" destId="{2447E082-0DCE-4E04-9BEC-2949427DC39D}" srcOrd="7" destOrd="0" presId="urn:microsoft.com/office/officeart/2008/layout/LinedList"/>
    <dgm:cxn modelId="{F8B8E7AA-9A90-4888-9118-132A2E5F78D1}" type="presParOf" srcId="{2447E082-0DCE-4E04-9BEC-2949427DC39D}" destId="{3E1588CF-BBB1-4890-B995-6B6718B78204}" srcOrd="0" destOrd="0" presId="urn:microsoft.com/office/officeart/2008/layout/LinedList"/>
    <dgm:cxn modelId="{0B6EDC6A-A10F-4126-9430-5F372A415559}" type="presParOf" srcId="{2447E082-0DCE-4E04-9BEC-2949427DC39D}" destId="{C2E189BE-7FF8-40CA-9DD5-94F9E8277991}" srcOrd="1" destOrd="0" presId="urn:microsoft.com/office/officeart/2008/layout/LinedList"/>
    <dgm:cxn modelId="{C015F131-750E-4E7F-A96B-BCEE7FD34CAF}" type="presParOf" srcId="{5EA4D6F5-F8E1-4FC6-9B48-C7804FC8448A}" destId="{9DD0802F-65BA-48F2-9C30-8F45BA2A62A3}" srcOrd="8" destOrd="0" presId="urn:microsoft.com/office/officeart/2008/layout/LinedList"/>
    <dgm:cxn modelId="{F20F082F-0347-435A-98C9-C705F7BDA980}" type="presParOf" srcId="{5EA4D6F5-F8E1-4FC6-9B48-C7804FC8448A}" destId="{33B5C531-9A31-47C5-A24B-F884C58BE4F5}" srcOrd="9" destOrd="0" presId="urn:microsoft.com/office/officeart/2008/layout/LinedList"/>
    <dgm:cxn modelId="{7A98667B-0A0F-4710-861B-DB97BAAA2ADF}" type="presParOf" srcId="{33B5C531-9A31-47C5-A24B-F884C58BE4F5}" destId="{276F9CB3-E480-4DFB-9569-A6E61ECA330E}" srcOrd="0" destOrd="0" presId="urn:microsoft.com/office/officeart/2008/layout/LinedList"/>
    <dgm:cxn modelId="{17C38DAC-E094-443D-92C3-726F5846FA26}" type="presParOf" srcId="{33B5C531-9A31-47C5-A24B-F884C58BE4F5}" destId="{55106339-CBA0-4A32-AF41-343673C93206}" srcOrd="1" destOrd="0" presId="urn:microsoft.com/office/officeart/2008/layout/LinedList"/>
    <dgm:cxn modelId="{30EADE5C-A2A9-49DB-A7DF-8F5036DB83AB}" type="presParOf" srcId="{5EA4D6F5-F8E1-4FC6-9B48-C7804FC8448A}" destId="{F38C3F66-6E43-4E8D-931E-CF83B2C60A64}" srcOrd="10" destOrd="0" presId="urn:microsoft.com/office/officeart/2008/layout/LinedList"/>
    <dgm:cxn modelId="{B4DB7A21-DE1F-40BB-82EB-7078A4AFDDDE}" type="presParOf" srcId="{5EA4D6F5-F8E1-4FC6-9B48-C7804FC8448A}" destId="{90A8E02A-1463-472F-853B-FAB5E922C127}" srcOrd="11" destOrd="0" presId="urn:microsoft.com/office/officeart/2008/layout/LinedList"/>
    <dgm:cxn modelId="{3801806F-5C71-45FF-AA29-521FEBC9F1E5}" type="presParOf" srcId="{90A8E02A-1463-472F-853B-FAB5E922C127}" destId="{418DF0A5-21E5-4484-9BF0-A3DBE3940346}" srcOrd="0" destOrd="0" presId="urn:microsoft.com/office/officeart/2008/layout/LinedList"/>
    <dgm:cxn modelId="{C616ACF8-7310-4B8D-82D7-A653DA4CDBDC}" type="presParOf" srcId="{90A8E02A-1463-472F-853B-FAB5E922C127}" destId="{E62B935E-0B29-4565-9B0A-5348361A0A73}" srcOrd="1" destOrd="0" presId="urn:microsoft.com/office/officeart/2008/layout/LinedList"/>
    <dgm:cxn modelId="{E0F8CF23-BFC6-494A-B999-71D4D175DB66}" type="presParOf" srcId="{5EA4D6F5-F8E1-4FC6-9B48-C7804FC8448A}" destId="{BFE54403-6355-4600-B8FC-94275383B205}" srcOrd="12" destOrd="0" presId="urn:microsoft.com/office/officeart/2008/layout/LinedList"/>
    <dgm:cxn modelId="{4C2F10AC-2049-418C-B0A1-2D6E50393F9B}" type="presParOf" srcId="{5EA4D6F5-F8E1-4FC6-9B48-C7804FC8448A}" destId="{0DF69476-BD79-40BE-8071-6BD55394891A}" srcOrd="13" destOrd="0" presId="urn:microsoft.com/office/officeart/2008/layout/LinedList"/>
    <dgm:cxn modelId="{A5D92157-E8A6-470A-B37D-36F2F67660DC}" type="presParOf" srcId="{0DF69476-BD79-40BE-8071-6BD55394891A}" destId="{3032024D-262C-45F6-A7F5-CDCAC961EAE0}" srcOrd="0" destOrd="0" presId="urn:microsoft.com/office/officeart/2008/layout/LinedList"/>
    <dgm:cxn modelId="{D28B1E84-99FE-4AD3-B7FE-164CBC5CAFEA}" type="presParOf" srcId="{0DF69476-BD79-40BE-8071-6BD55394891A}" destId="{8B3E6820-97C2-4E4C-AF7A-26CEAB1CB10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6166AC-6E2C-4FB6-AC4B-6B0A98809C2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B72CC49-75FD-420B-8220-CD6E3A096E93}">
      <dgm:prSet/>
      <dgm:spPr/>
      <dgm:t>
        <a:bodyPr/>
        <a:lstStyle/>
        <a:p>
          <a:r>
            <a:rPr lang="cs-CZ"/>
            <a:t>AI může sloužit jako partner pro diskusi o textu.</a:t>
          </a:r>
          <a:endParaRPr lang="en-US"/>
        </a:p>
      </dgm:t>
    </dgm:pt>
    <dgm:pt modelId="{26471899-85E8-4B03-A84A-B28B33470F42}" type="parTrans" cxnId="{573255F3-45E5-4608-B674-E8314118E749}">
      <dgm:prSet/>
      <dgm:spPr/>
      <dgm:t>
        <a:bodyPr/>
        <a:lstStyle/>
        <a:p>
          <a:endParaRPr lang="en-US"/>
        </a:p>
      </dgm:t>
    </dgm:pt>
    <dgm:pt modelId="{38CFAD21-A88F-411E-9929-D462F1AB4676}" type="sibTrans" cxnId="{573255F3-45E5-4608-B674-E8314118E749}">
      <dgm:prSet/>
      <dgm:spPr/>
      <dgm:t>
        <a:bodyPr/>
        <a:lstStyle/>
        <a:p>
          <a:endParaRPr lang="en-US"/>
        </a:p>
      </dgm:t>
    </dgm:pt>
    <dgm:pt modelId="{E0257501-0811-4A59-AF6D-DFCBF5A49C9B}">
      <dgm:prSet/>
      <dgm:spPr/>
      <dgm:t>
        <a:bodyPr/>
        <a:lstStyle/>
        <a:p>
          <a:r>
            <a:rPr lang="cs-CZ"/>
            <a:t>Možnosti:</a:t>
          </a:r>
          <a:endParaRPr lang="en-US"/>
        </a:p>
      </dgm:t>
    </dgm:pt>
    <dgm:pt modelId="{B2AFDDCC-E453-44D0-8AB0-24EB67267529}" type="parTrans" cxnId="{5292A315-F6FD-43D9-8C6B-6E16ABB565C0}">
      <dgm:prSet/>
      <dgm:spPr/>
      <dgm:t>
        <a:bodyPr/>
        <a:lstStyle/>
        <a:p>
          <a:endParaRPr lang="en-US"/>
        </a:p>
      </dgm:t>
    </dgm:pt>
    <dgm:pt modelId="{C91DC1B1-50F2-4E36-9912-684C3AE45EEE}" type="sibTrans" cxnId="{5292A315-F6FD-43D9-8C6B-6E16ABB565C0}">
      <dgm:prSet/>
      <dgm:spPr/>
      <dgm:t>
        <a:bodyPr/>
        <a:lstStyle/>
        <a:p>
          <a:endParaRPr lang="en-US"/>
        </a:p>
      </dgm:t>
    </dgm:pt>
    <dgm:pt modelId="{474B16BB-C4DC-493F-B4F5-FA52DAF8DE60}">
      <dgm:prSet/>
      <dgm:spPr/>
      <dgm:t>
        <a:bodyPr/>
        <a:lstStyle/>
        <a:p>
          <a:r>
            <a:rPr lang="cs-CZ"/>
            <a:t>generování různých interpretačních pohledů</a:t>
          </a:r>
          <a:endParaRPr lang="en-US"/>
        </a:p>
      </dgm:t>
    </dgm:pt>
    <dgm:pt modelId="{6354E2B2-9ACF-484B-B31C-6904A5FF5AAE}" type="parTrans" cxnId="{8D72981E-16A9-42DD-A229-E1379E3C3FF6}">
      <dgm:prSet/>
      <dgm:spPr/>
      <dgm:t>
        <a:bodyPr/>
        <a:lstStyle/>
        <a:p>
          <a:endParaRPr lang="en-US"/>
        </a:p>
      </dgm:t>
    </dgm:pt>
    <dgm:pt modelId="{E87D11C0-E2C3-4EE3-8069-15BE62BF3F73}" type="sibTrans" cxnId="{8D72981E-16A9-42DD-A229-E1379E3C3FF6}">
      <dgm:prSet/>
      <dgm:spPr/>
      <dgm:t>
        <a:bodyPr/>
        <a:lstStyle/>
        <a:p>
          <a:endParaRPr lang="en-US"/>
        </a:p>
      </dgm:t>
    </dgm:pt>
    <dgm:pt modelId="{B309F016-991B-4801-B362-A1AFC7A7F50B}">
      <dgm:prSet/>
      <dgm:spPr/>
      <dgm:t>
        <a:bodyPr/>
        <a:lstStyle/>
        <a:p>
          <a:r>
            <a:rPr lang="cs-CZ"/>
            <a:t>formulace hypotéz o významu textu</a:t>
          </a:r>
          <a:endParaRPr lang="en-US"/>
        </a:p>
      </dgm:t>
    </dgm:pt>
    <dgm:pt modelId="{8601B961-F88F-428D-AC48-CECBB0757357}" type="parTrans" cxnId="{865A53C1-E1A2-43F9-BF3F-B33979527A34}">
      <dgm:prSet/>
      <dgm:spPr/>
      <dgm:t>
        <a:bodyPr/>
        <a:lstStyle/>
        <a:p>
          <a:endParaRPr lang="en-US"/>
        </a:p>
      </dgm:t>
    </dgm:pt>
    <dgm:pt modelId="{6CD2935F-AAF5-4553-86B9-E37979119B38}" type="sibTrans" cxnId="{865A53C1-E1A2-43F9-BF3F-B33979527A34}">
      <dgm:prSet/>
      <dgm:spPr/>
      <dgm:t>
        <a:bodyPr/>
        <a:lstStyle/>
        <a:p>
          <a:endParaRPr lang="en-US"/>
        </a:p>
      </dgm:t>
    </dgm:pt>
    <dgm:pt modelId="{F89AE53B-9585-4806-AD90-06045FB6573A}">
      <dgm:prSet/>
      <dgm:spPr/>
      <dgm:t>
        <a:bodyPr/>
        <a:lstStyle/>
        <a:p>
          <a:r>
            <a:rPr lang="cs-CZ"/>
            <a:t>vysvětlování literárně-teoretických přístupů</a:t>
          </a:r>
          <a:endParaRPr lang="en-US"/>
        </a:p>
      </dgm:t>
    </dgm:pt>
    <dgm:pt modelId="{07A3938D-9074-4F9A-8A65-9095014806AC}" type="parTrans" cxnId="{D1685A74-06FC-4C8B-B6C4-16EDD9F4847F}">
      <dgm:prSet/>
      <dgm:spPr/>
      <dgm:t>
        <a:bodyPr/>
        <a:lstStyle/>
        <a:p>
          <a:endParaRPr lang="en-US"/>
        </a:p>
      </dgm:t>
    </dgm:pt>
    <dgm:pt modelId="{DE77FFDE-9052-4670-8470-495226069139}" type="sibTrans" cxnId="{D1685A74-06FC-4C8B-B6C4-16EDD9F4847F}">
      <dgm:prSet/>
      <dgm:spPr/>
      <dgm:t>
        <a:bodyPr/>
        <a:lstStyle/>
        <a:p>
          <a:endParaRPr lang="en-US"/>
        </a:p>
      </dgm:t>
    </dgm:pt>
    <dgm:pt modelId="{5F3ED942-0E07-40F0-9218-C777D02F7B8C}">
      <dgm:prSet/>
      <dgm:spPr/>
      <dgm:t>
        <a:bodyPr/>
        <a:lstStyle/>
        <a:p>
          <a:r>
            <a:rPr lang="cs-CZ"/>
            <a:t>simulace „experta“ na literární období</a:t>
          </a:r>
          <a:endParaRPr lang="en-US"/>
        </a:p>
      </dgm:t>
    </dgm:pt>
    <dgm:pt modelId="{A83AEE22-5C38-4117-9A4A-0CFE08E7A3B7}" type="parTrans" cxnId="{CC217163-63AF-48D8-9A2F-6B677BF91194}">
      <dgm:prSet/>
      <dgm:spPr/>
      <dgm:t>
        <a:bodyPr/>
        <a:lstStyle/>
        <a:p>
          <a:endParaRPr lang="en-US"/>
        </a:p>
      </dgm:t>
    </dgm:pt>
    <dgm:pt modelId="{66B8AE5F-9E5C-424E-85B7-772B78D36629}" type="sibTrans" cxnId="{CC217163-63AF-48D8-9A2F-6B677BF91194}">
      <dgm:prSet/>
      <dgm:spPr/>
      <dgm:t>
        <a:bodyPr/>
        <a:lstStyle/>
        <a:p>
          <a:endParaRPr lang="en-US"/>
        </a:p>
      </dgm:t>
    </dgm:pt>
    <dgm:pt modelId="{69B95ADA-721D-4BE1-AFF1-01DCAEC7B051}">
      <dgm:prSet/>
      <dgm:spPr/>
      <dgm:t>
        <a:bodyPr/>
        <a:lstStyle/>
        <a:p>
          <a:r>
            <a:rPr lang="cs-CZ"/>
            <a:t>To může podporovat </a:t>
          </a:r>
          <a:r>
            <a:rPr lang="cs-CZ" b="1"/>
            <a:t>kritické myšlení a metakognici žáků</a:t>
          </a:r>
          <a:endParaRPr lang="en-US"/>
        </a:p>
      </dgm:t>
    </dgm:pt>
    <dgm:pt modelId="{C080DF85-45B5-43E1-8067-0662AF1EE51A}" type="parTrans" cxnId="{0093BCC3-2A10-402A-A886-5609843E5B52}">
      <dgm:prSet/>
      <dgm:spPr/>
      <dgm:t>
        <a:bodyPr/>
        <a:lstStyle/>
        <a:p>
          <a:endParaRPr lang="en-US"/>
        </a:p>
      </dgm:t>
    </dgm:pt>
    <dgm:pt modelId="{F6F0F235-2F63-4509-A0E6-932DD703A2A1}" type="sibTrans" cxnId="{0093BCC3-2A10-402A-A886-5609843E5B52}">
      <dgm:prSet/>
      <dgm:spPr/>
      <dgm:t>
        <a:bodyPr/>
        <a:lstStyle/>
        <a:p>
          <a:endParaRPr lang="en-US"/>
        </a:p>
      </dgm:t>
    </dgm:pt>
    <dgm:pt modelId="{5E42BD14-2DF7-48F8-9676-B5A0AEBFD1C0}" type="pres">
      <dgm:prSet presAssocID="{666166AC-6E2C-4FB6-AC4B-6B0A98809C27}" presName="vert0" presStyleCnt="0">
        <dgm:presLayoutVars>
          <dgm:dir/>
          <dgm:animOne val="branch"/>
          <dgm:animLvl val="lvl"/>
        </dgm:presLayoutVars>
      </dgm:prSet>
      <dgm:spPr/>
    </dgm:pt>
    <dgm:pt modelId="{0BE1491B-87CC-4C17-BC43-7406D164E7A4}" type="pres">
      <dgm:prSet presAssocID="{8B72CC49-75FD-420B-8220-CD6E3A096E93}" presName="thickLine" presStyleLbl="alignNode1" presStyleIdx="0" presStyleCnt="7"/>
      <dgm:spPr/>
    </dgm:pt>
    <dgm:pt modelId="{E4BEE6D4-E877-49F4-A1B2-C6C8AA6F9F02}" type="pres">
      <dgm:prSet presAssocID="{8B72CC49-75FD-420B-8220-CD6E3A096E93}" presName="horz1" presStyleCnt="0"/>
      <dgm:spPr/>
    </dgm:pt>
    <dgm:pt modelId="{3154DDE5-E60E-499C-B02E-3FAEC2475ECD}" type="pres">
      <dgm:prSet presAssocID="{8B72CC49-75FD-420B-8220-CD6E3A096E93}" presName="tx1" presStyleLbl="revTx" presStyleIdx="0" presStyleCnt="7"/>
      <dgm:spPr/>
    </dgm:pt>
    <dgm:pt modelId="{7A742B20-ECB4-41A4-8F61-5D212B3EF7EE}" type="pres">
      <dgm:prSet presAssocID="{8B72CC49-75FD-420B-8220-CD6E3A096E93}" presName="vert1" presStyleCnt="0"/>
      <dgm:spPr/>
    </dgm:pt>
    <dgm:pt modelId="{8E0B7FF5-3608-4AC8-B545-D7523472FFAC}" type="pres">
      <dgm:prSet presAssocID="{E0257501-0811-4A59-AF6D-DFCBF5A49C9B}" presName="thickLine" presStyleLbl="alignNode1" presStyleIdx="1" presStyleCnt="7"/>
      <dgm:spPr/>
    </dgm:pt>
    <dgm:pt modelId="{1BFB0B80-0DFD-4D47-85D9-32CC4B2B2634}" type="pres">
      <dgm:prSet presAssocID="{E0257501-0811-4A59-AF6D-DFCBF5A49C9B}" presName="horz1" presStyleCnt="0"/>
      <dgm:spPr/>
    </dgm:pt>
    <dgm:pt modelId="{9E292561-0E3D-4135-BF71-992AAC039916}" type="pres">
      <dgm:prSet presAssocID="{E0257501-0811-4A59-AF6D-DFCBF5A49C9B}" presName="tx1" presStyleLbl="revTx" presStyleIdx="1" presStyleCnt="7"/>
      <dgm:spPr/>
    </dgm:pt>
    <dgm:pt modelId="{C97860BC-2627-4ED3-B3AE-7EEC1FEEF5AA}" type="pres">
      <dgm:prSet presAssocID="{E0257501-0811-4A59-AF6D-DFCBF5A49C9B}" presName="vert1" presStyleCnt="0"/>
      <dgm:spPr/>
    </dgm:pt>
    <dgm:pt modelId="{2B8F7D04-719F-47D5-AAD7-FB339C00E7D2}" type="pres">
      <dgm:prSet presAssocID="{474B16BB-C4DC-493F-B4F5-FA52DAF8DE60}" presName="thickLine" presStyleLbl="alignNode1" presStyleIdx="2" presStyleCnt="7"/>
      <dgm:spPr/>
    </dgm:pt>
    <dgm:pt modelId="{E103BFD1-60D0-4DC1-A945-147BDAEDBCBC}" type="pres">
      <dgm:prSet presAssocID="{474B16BB-C4DC-493F-B4F5-FA52DAF8DE60}" presName="horz1" presStyleCnt="0"/>
      <dgm:spPr/>
    </dgm:pt>
    <dgm:pt modelId="{B49250C2-F06C-4FA5-893A-805FC6454B46}" type="pres">
      <dgm:prSet presAssocID="{474B16BB-C4DC-493F-B4F5-FA52DAF8DE60}" presName="tx1" presStyleLbl="revTx" presStyleIdx="2" presStyleCnt="7"/>
      <dgm:spPr/>
    </dgm:pt>
    <dgm:pt modelId="{B2DA91A7-7EAA-4E57-AA4D-B9F8F92ECF12}" type="pres">
      <dgm:prSet presAssocID="{474B16BB-C4DC-493F-B4F5-FA52DAF8DE60}" presName="vert1" presStyleCnt="0"/>
      <dgm:spPr/>
    </dgm:pt>
    <dgm:pt modelId="{1307D9F4-BA73-44F6-9B37-46C6E51C4220}" type="pres">
      <dgm:prSet presAssocID="{B309F016-991B-4801-B362-A1AFC7A7F50B}" presName="thickLine" presStyleLbl="alignNode1" presStyleIdx="3" presStyleCnt="7"/>
      <dgm:spPr/>
    </dgm:pt>
    <dgm:pt modelId="{5B5D8268-7FC3-417F-B883-FD2E84DDFD3A}" type="pres">
      <dgm:prSet presAssocID="{B309F016-991B-4801-B362-A1AFC7A7F50B}" presName="horz1" presStyleCnt="0"/>
      <dgm:spPr/>
    </dgm:pt>
    <dgm:pt modelId="{899B3F77-A424-4EA8-B98F-CE6C978A2546}" type="pres">
      <dgm:prSet presAssocID="{B309F016-991B-4801-B362-A1AFC7A7F50B}" presName="tx1" presStyleLbl="revTx" presStyleIdx="3" presStyleCnt="7"/>
      <dgm:spPr/>
    </dgm:pt>
    <dgm:pt modelId="{75D92934-2CF8-4C86-98BC-5B9BF780A661}" type="pres">
      <dgm:prSet presAssocID="{B309F016-991B-4801-B362-A1AFC7A7F50B}" presName="vert1" presStyleCnt="0"/>
      <dgm:spPr/>
    </dgm:pt>
    <dgm:pt modelId="{518BF101-F287-4B07-BA07-F02C50259C99}" type="pres">
      <dgm:prSet presAssocID="{F89AE53B-9585-4806-AD90-06045FB6573A}" presName="thickLine" presStyleLbl="alignNode1" presStyleIdx="4" presStyleCnt="7"/>
      <dgm:spPr/>
    </dgm:pt>
    <dgm:pt modelId="{0F16DEDC-E72E-40DC-A30D-2BFE2E5E604A}" type="pres">
      <dgm:prSet presAssocID="{F89AE53B-9585-4806-AD90-06045FB6573A}" presName="horz1" presStyleCnt="0"/>
      <dgm:spPr/>
    </dgm:pt>
    <dgm:pt modelId="{1B55827C-6955-4D4C-8D83-D69C950370E2}" type="pres">
      <dgm:prSet presAssocID="{F89AE53B-9585-4806-AD90-06045FB6573A}" presName="tx1" presStyleLbl="revTx" presStyleIdx="4" presStyleCnt="7"/>
      <dgm:spPr/>
    </dgm:pt>
    <dgm:pt modelId="{4092039F-01C1-452C-A9E8-C04A1679C13B}" type="pres">
      <dgm:prSet presAssocID="{F89AE53B-9585-4806-AD90-06045FB6573A}" presName="vert1" presStyleCnt="0"/>
      <dgm:spPr/>
    </dgm:pt>
    <dgm:pt modelId="{62535D14-2998-498B-85D1-381FE59245DD}" type="pres">
      <dgm:prSet presAssocID="{5F3ED942-0E07-40F0-9218-C777D02F7B8C}" presName="thickLine" presStyleLbl="alignNode1" presStyleIdx="5" presStyleCnt="7"/>
      <dgm:spPr/>
    </dgm:pt>
    <dgm:pt modelId="{4009A8ED-B371-45DA-BB81-E980E5AD07AF}" type="pres">
      <dgm:prSet presAssocID="{5F3ED942-0E07-40F0-9218-C777D02F7B8C}" presName="horz1" presStyleCnt="0"/>
      <dgm:spPr/>
    </dgm:pt>
    <dgm:pt modelId="{587E8009-6A02-4D70-9347-1B7C3EFD3DCC}" type="pres">
      <dgm:prSet presAssocID="{5F3ED942-0E07-40F0-9218-C777D02F7B8C}" presName="tx1" presStyleLbl="revTx" presStyleIdx="5" presStyleCnt="7"/>
      <dgm:spPr/>
    </dgm:pt>
    <dgm:pt modelId="{20AD3925-C276-4639-BC71-E85B2912885E}" type="pres">
      <dgm:prSet presAssocID="{5F3ED942-0E07-40F0-9218-C777D02F7B8C}" presName="vert1" presStyleCnt="0"/>
      <dgm:spPr/>
    </dgm:pt>
    <dgm:pt modelId="{76967B72-3EA2-4687-8285-EB27F640BED1}" type="pres">
      <dgm:prSet presAssocID="{69B95ADA-721D-4BE1-AFF1-01DCAEC7B051}" presName="thickLine" presStyleLbl="alignNode1" presStyleIdx="6" presStyleCnt="7"/>
      <dgm:spPr/>
    </dgm:pt>
    <dgm:pt modelId="{4EC77651-B214-421C-86D4-9D03802C2734}" type="pres">
      <dgm:prSet presAssocID="{69B95ADA-721D-4BE1-AFF1-01DCAEC7B051}" presName="horz1" presStyleCnt="0"/>
      <dgm:spPr/>
    </dgm:pt>
    <dgm:pt modelId="{F561377E-D55D-40D6-993D-A78D239C80B8}" type="pres">
      <dgm:prSet presAssocID="{69B95ADA-721D-4BE1-AFF1-01DCAEC7B051}" presName="tx1" presStyleLbl="revTx" presStyleIdx="6" presStyleCnt="7"/>
      <dgm:spPr/>
    </dgm:pt>
    <dgm:pt modelId="{ABEB2350-EC1A-45FD-BC8C-CA89EE3713B6}" type="pres">
      <dgm:prSet presAssocID="{69B95ADA-721D-4BE1-AFF1-01DCAEC7B051}" presName="vert1" presStyleCnt="0"/>
      <dgm:spPr/>
    </dgm:pt>
  </dgm:ptLst>
  <dgm:cxnLst>
    <dgm:cxn modelId="{5292A315-F6FD-43D9-8C6B-6E16ABB565C0}" srcId="{666166AC-6E2C-4FB6-AC4B-6B0A98809C27}" destId="{E0257501-0811-4A59-AF6D-DFCBF5A49C9B}" srcOrd="1" destOrd="0" parTransId="{B2AFDDCC-E453-44D0-8AB0-24EB67267529}" sibTransId="{C91DC1B1-50F2-4E36-9912-684C3AE45EEE}"/>
    <dgm:cxn modelId="{8D72981E-16A9-42DD-A229-E1379E3C3FF6}" srcId="{666166AC-6E2C-4FB6-AC4B-6B0A98809C27}" destId="{474B16BB-C4DC-493F-B4F5-FA52DAF8DE60}" srcOrd="2" destOrd="0" parTransId="{6354E2B2-9ACF-484B-B31C-6904A5FF5AAE}" sibTransId="{E87D11C0-E2C3-4EE3-8069-15BE62BF3F73}"/>
    <dgm:cxn modelId="{FAEC9328-400E-46ED-8653-5DBC54983826}" type="presOf" srcId="{666166AC-6E2C-4FB6-AC4B-6B0A98809C27}" destId="{5E42BD14-2DF7-48F8-9676-B5A0AEBFD1C0}" srcOrd="0" destOrd="0" presId="urn:microsoft.com/office/officeart/2008/layout/LinedList"/>
    <dgm:cxn modelId="{76B0033A-D843-4AF0-A679-484ED84B80F4}" type="presOf" srcId="{B309F016-991B-4801-B362-A1AFC7A7F50B}" destId="{899B3F77-A424-4EA8-B98F-CE6C978A2546}" srcOrd="0" destOrd="0" presId="urn:microsoft.com/office/officeart/2008/layout/LinedList"/>
    <dgm:cxn modelId="{CC217163-63AF-48D8-9A2F-6B677BF91194}" srcId="{666166AC-6E2C-4FB6-AC4B-6B0A98809C27}" destId="{5F3ED942-0E07-40F0-9218-C777D02F7B8C}" srcOrd="5" destOrd="0" parTransId="{A83AEE22-5C38-4117-9A4A-0CFE08E7A3B7}" sibTransId="{66B8AE5F-9E5C-424E-85B7-772B78D36629}"/>
    <dgm:cxn modelId="{C60BD74A-B3F3-4232-9278-12D60513AC98}" type="presOf" srcId="{474B16BB-C4DC-493F-B4F5-FA52DAF8DE60}" destId="{B49250C2-F06C-4FA5-893A-805FC6454B46}" srcOrd="0" destOrd="0" presId="urn:microsoft.com/office/officeart/2008/layout/LinedList"/>
    <dgm:cxn modelId="{D1685A74-06FC-4C8B-B6C4-16EDD9F4847F}" srcId="{666166AC-6E2C-4FB6-AC4B-6B0A98809C27}" destId="{F89AE53B-9585-4806-AD90-06045FB6573A}" srcOrd="4" destOrd="0" parTransId="{07A3938D-9074-4F9A-8A65-9095014806AC}" sibTransId="{DE77FFDE-9052-4670-8470-495226069139}"/>
    <dgm:cxn modelId="{8FB6AF74-81E9-49F0-8BF7-BE43EF35A846}" type="presOf" srcId="{8B72CC49-75FD-420B-8220-CD6E3A096E93}" destId="{3154DDE5-E60E-499C-B02E-3FAEC2475ECD}" srcOrd="0" destOrd="0" presId="urn:microsoft.com/office/officeart/2008/layout/LinedList"/>
    <dgm:cxn modelId="{7A2C2B91-BCD6-499F-8AC8-8357A1B01B98}" type="presOf" srcId="{69B95ADA-721D-4BE1-AFF1-01DCAEC7B051}" destId="{F561377E-D55D-40D6-993D-A78D239C80B8}" srcOrd="0" destOrd="0" presId="urn:microsoft.com/office/officeart/2008/layout/LinedList"/>
    <dgm:cxn modelId="{069FF99A-3F03-4D40-BF60-B8BAFF4174A3}" type="presOf" srcId="{5F3ED942-0E07-40F0-9218-C777D02F7B8C}" destId="{587E8009-6A02-4D70-9347-1B7C3EFD3DCC}" srcOrd="0" destOrd="0" presId="urn:microsoft.com/office/officeart/2008/layout/LinedList"/>
    <dgm:cxn modelId="{2445F49D-A13C-4717-B334-2B283577BAB0}" type="presOf" srcId="{F89AE53B-9585-4806-AD90-06045FB6573A}" destId="{1B55827C-6955-4D4C-8D83-D69C950370E2}" srcOrd="0" destOrd="0" presId="urn:microsoft.com/office/officeart/2008/layout/LinedList"/>
    <dgm:cxn modelId="{865A53C1-E1A2-43F9-BF3F-B33979527A34}" srcId="{666166AC-6E2C-4FB6-AC4B-6B0A98809C27}" destId="{B309F016-991B-4801-B362-A1AFC7A7F50B}" srcOrd="3" destOrd="0" parTransId="{8601B961-F88F-428D-AC48-CECBB0757357}" sibTransId="{6CD2935F-AAF5-4553-86B9-E37979119B38}"/>
    <dgm:cxn modelId="{0093BCC3-2A10-402A-A886-5609843E5B52}" srcId="{666166AC-6E2C-4FB6-AC4B-6B0A98809C27}" destId="{69B95ADA-721D-4BE1-AFF1-01DCAEC7B051}" srcOrd="6" destOrd="0" parTransId="{C080DF85-45B5-43E1-8067-0662AF1EE51A}" sibTransId="{F6F0F235-2F63-4509-A0E6-932DD703A2A1}"/>
    <dgm:cxn modelId="{42F45AD7-AE8B-41A7-B2BB-7A92D1A6D46B}" type="presOf" srcId="{E0257501-0811-4A59-AF6D-DFCBF5A49C9B}" destId="{9E292561-0E3D-4135-BF71-992AAC039916}" srcOrd="0" destOrd="0" presId="urn:microsoft.com/office/officeart/2008/layout/LinedList"/>
    <dgm:cxn modelId="{573255F3-45E5-4608-B674-E8314118E749}" srcId="{666166AC-6E2C-4FB6-AC4B-6B0A98809C27}" destId="{8B72CC49-75FD-420B-8220-CD6E3A096E93}" srcOrd="0" destOrd="0" parTransId="{26471899-85E8-4B03-A84A-B28B33470F42}" sibTransId="{38CFAD21-A88F-411E-9929-D462F1AB4676}"/>
    <dgm:cxn modelId="{AA1A77FD-9884-48BB-910E-471F16C5C3AC}" type="presParOf" srcId="{5E42BD14-2DF7-48F8-9676-B5A0AEBFD1C0}" destId="{0BE1491B-87CC-4C17-BC43-7406D164E7A4}" srcOrd="0" destOrd="0" presId="urn:microsoft.com/office/officeart/2008/layout/LinedList"/>
    <dgm:cxn modelId="{B81E7866-4164-4BBC-BC9A-47AEEDEE8EC6}" type="presParOf" srcId="{5E42BD14-2DF7-48F8-9676-B5A0AEBFD1C0}" destId="{E4BEE6D4-E877-49F4-A1B2-C6C8AA6F9F02}" srcOrd="1" destOrd="0" presId="urn:microsoft.com/office/officeart/2008/layout/LinedList"/>
    <dgm:cxn modelId="{0F1D58F8-3F22-4508-BF6F-071AA5F7D6E7}" type="presParOf" srcId="{E4BEE6D4-E877-49F4-A1B2-C6C8AA6F9F02}" destId="{3154DDE5-E60E-499C-B02E-3FAEC2475ECD}" srcOrd="0" destOrd="0" presId="urn:microsoft.com/office/officeart/2008/layout/LinedList"/>
    <dgm:cxn modelId="{EFF2C8B6-0359-4FB0-9D10-8A29EE1B08E9}" type="presParOf" srcId="{E4BEE6D4-E877-49F4-A1B2-C6C8AA6F9F02}" destId="{7A742B20-ECB4-41A4-8F61-5D212B3EF7EE}" srcOrd="1" destOrd="0" presId="urn:microsoft.com/office/officeart/2008/layout/LinedList"/>
    <dgm:cxn modelId="{C9E20941-DA57-49B6-BCDB-02E6D98DDDA5}" type="presParOf" srcId="{5E42BD14-2DF7-48F8-9676-B5A0AEBFD1C0}" destId="{8E0B7FF5-3608-4AC8-B545-D7523472FFAC}" srcOrd="2" destOrd="0" presId="urn:microsoft.com/office/officeart/2008/layout/LinedList"/>
    <dgm:cxn modelId="{986C5B0C-17D1-489F-9108-4CE3C2A4C437}" type="presParOf" srcId="{5E42BD14-2DF7-48F8-9676-B5A0AEBFD1C0}" destId="{1BFB0B80-0DFD-4D47-85D9-32CC4B2B2634}" srcOrd="3" destOrd="0" presId="urn:microsoft.com/office/officeart/2008/layout/LinedList"/>
    <dgm:cxn modelId="{464D01EE-3C49-44E8-ACE2-07BB43833856}" type="presParOf" srcId="{1BFB0B80-0DFD-4D47-85D9-32CC4B2B2634}" destId="{9E292561-0E3D-4135-BF71-992AAC039916}" srcOrd="0" destOrd="0" presId="urn:microsoft.com/office/officeart/2008/layout/LinedList"/>
    <dgm:cxn modelId="{AA7FF17D-0731-4ADC-BAD7-D1715EE7E817}" type="presParOf" srcId="{1BFB0B80-0DFD-4D47-85D9-32CC4B2B2634}" destId="{C97860BC-2627-4ED3-B3AE-7EEC1FEEF5AA}" srcOrd="1" destOrd="0" presId="urn:microsoft.com/office/officeart/2008/layout/LinedList"/>
    <dgm:cxn modelId="{38E71855-F511-4A52-836F-1059A7F5DA31}" type="presParOf" srcId="{5E42BD14-2DF7-48F8-9676-B5A0AEBFD1C0}" destId="{2B8F7D04-719F-47D5-AAD7-FB339C00E7D2}" srcOrd="4" destOrd="0" presId="urn:microsoft.com/office/officeart/2008/layout/LinedList"/>
    <dgm:cxn modelId="{5EA62721-1B1B-4A99-B15D-7636F9C4CAF7}" type="presParOf" srcId="{5E42BD14-2DF7-48F8-9676-B5A0AEBFD1C0}" destId="{E103BFD1-60D0-4DC1-A945-147BDAEDBCBC}" srcOrd="5" destOrd="0" presId="urn:microsoft.com/office/officeart/2008/layout/LinedList"/>
    <dgm:cxn modelId="{CBAFD9B4-07C4-43E6-B550-F0B9ABE23775}" type="presParOf" srcId="{E103BFD1-60D0-4DC1-A945-147BDAEDBCBC}" destId="{B49250C2-F06C-4FA5-893A-805FC6454B46}" srcOrd="0" destOrd="0" presId="urn:microsoft.com/office/officeart/2008/layout/LinedList"/>
    <dgm:cxn modelId="{036A6F07-04E8-4222-A904-99EB878E6314}" type="presParOf" srcId="{E103BFD1-60D0-4DC1-A945-147BDAEDBCBC}" destId="{B2DA91A7-7EAA-4E57-AA4D-B9F8F92ECF12}" srcOrd="1" destOrd="0" presId="urn:microsoft.com/office/officeart/2008/layout/LinedList"/>
    <dgm:cxn modelId="{8B2B8512-01DB-4555-B322-54D0DC87869D}" type="presParOf" srcId="{5E42BD14-2DF7-48F8-9676-B5A0AEBFD1C0}" destId="{1307D9F4-BA73-44F6-9B37-46C6E51C4220}" srcOrd="6" destOrd="0" presId="urn:microsoft.com/office/officeart/2008/layout/LinedList"/>
    <dgm:cxn modelId="{26DEBDF5-1B96-4690-A78F-F07AB6040E29}" type="presParOf" srcId="{5E42BD14-2DF7-48F8-9676-B5A0AEBFD1C0}" destId="{5B5D8268-7FC3-417F-B883-FD2E84DDFD3A}" srcOrd="7" destOrd="0" presId="urn:microsoft.com/office/officeart/2008/layout/LinedList"/>
    <dgm:cxn modelId="{9F67A4CB-7C62-4707-B8F3-B48002599835}" type="presParOf" srcId="{5B5D8268-7FC3-417F-B883-FD2E84DDFD3A}" destId="{899B3F77-A424-4EA8-B98F-CE6C978A2546}" srcOrd="0" destOrd="0" presId="urn:microsoft.com/office/officeart/2008/layout/LinedList"/>
    <dgm:cxn modelId="{FFF88E43-EB02-4B79-BA17-CB33B9CDFD83}" type="presParOf" srcId="{5B5D8268-7FC3-417F-B883-FD2E84DDFD3A}" destId="{75D92934-2CF8-4C86-98BC-5B9BF780A661}" srcOrd="1" destOrd="0" presId="urn:microsoft.com/office/officeart/2008/layout/LinedList"/>
    <dgm:cxn modelId="{75B3B3B4-6BED-4F4A-B1F8-486C0F7D96D0}" type="presParOf" srcId="{5E42BD14-2DF7-48F8-9676-B5A0AEBFD1C0}" destId="{518BF101-F287-4B07-BA07-F02C50259C99}" srcOrd="8" destOrd="0" presId="urn:microsoft.com/office/officeart/2008/layout/LinedList"/>
    <dgm:cxn modelId="{8FBC5E6F-00D2-4AB8-AE7A-D1E97AF1010E}" type="presParOf" srcId="{5E42BD14-2DF7-48F8-9676-B5A0AEBFD1C0}" destId="{0F16DEDC-E72E-40DC-A30D-2BFE2E5E604A}" srcOrd="9" destOrd="0" presId="urn:microsoft.com/office/officeart/2008/layout/LinedList"/>
    <dgm:cxn modelId="{F70B5695-FB56-4C5C-A27B-C61901B91769}" type="presParOf" srcId="{0F16DEDC-E72E-40DC-A30D-2BFE2E5E604A}" destId="{1B55827C-6955-4D4C-8D83-D69C950370E2}" srcOrd="0" destOrd="0" presId="urn:microsoft.com/office/officeart/2008/layout/LinedList"/>
    <dgm:cxn modelId="{5B192A3E-984F-40DF-B31A-D9BA58EB0CA7}" type="presParOf" srcId="{0F16DEDC-E72E-40DC-A30D-2BFE2E5E604A}" destId="{4092039F-01C1-452C-A9E8-C04A1679C13B}" srcOrd="1" destOrd="0" presId="urn:microsoft.com/office/officeart/2008/layout/LinedList"/>
    <dgm:cxn modelId="{C60892D3-188D-4340-93A3-FC2229BEED16}" type="presParOf" srcId="{5E42BD14-2DF7-48F8-9676-B5A0AEBFD1C0}" destId="{62535D14-2998-498B-85D1-381FE59245DD}" srcOrd="10" destOrd="0" presId="urn:microsoft.com/office/officeart/2008/layout/LinedList"/>
    <dgm:cxn modelId="{62C3B4C9-985C-4F85-90C1-D71C59BD5972}" type="presParOf" srcId="{5E42BD14-2DF7-48F8-9676-B5A0AEBFD1C0}" destId="{4009A8ED-B371-45DA-BB81-E980E5AD07AF}" srcOrd="11" destOrd="0" presId="urn:microsoft.com/office/officeart/2008/layout/LinedList"/>
    <dgm:cxn modelId="{43DD0A6C-8B8B-4DCB-BF80-6E0B063FFD7B}" type="presParOf" srcId="{4009A8ED-B371-45DA-BB81-E980E5AD07AF}" destId="{587E8009-6A02-4D70-9347-1B7C3EFD3DCC}" srcOrd="0" destOrd="0" presId="urn:microsoft.com/office/officeart/2008/layout/LinedList"/>
    <dgm:cxn modelId="{A7CDE0FC-F421-4BC9-865D-E5143368253B}" type="presParOf" srcId="{4009A8ED-B371-45DA-BB81-E980E5AD07AF}" destId="{20AD3925-C276-4639-BC71-E85B2912885E}" srcOrd="1" destOrd="0" presId="urn:microsoft.com/office/officeart/2008/layout/LinedList"/>
    <dgm:cxn modelId="{84C71109-2BCE-4DAF-A9BB-DE028EC97588}" type="presParOf" srcId="{5E42BD14-2DF7-48F8-9676-B5A0AEBFD1C0}" destId="{76967B72-3EA2-4687-8285-EB27F640BED1}" srcOrd="12" destOrd="0" presId="urn:microsoft.com/office/officeart/2008/layout/LinedList"/>
    <dgm:cxn modelId="{A7F84114-9F50-4ED9-BFD2-3397B1787996}" type="presParOf" srcId="{5E42BD14-2DF7-48F8-9676-B5A0AEBFD1C0}" destId="{4EC77651-B214-421C-86D4-9D03802C2734}" srcOrd="13" destOrd="0" presId="urn:microsoft.com/office/officeart/2008/layout/LinedList"/>
    <dgm:cxn modelId="{B25F85E3-4FBB-4F37-8D12-3FD4563B07B6}" type="presParOf" srcId="{4EC77651-B214-421C-86D4-9D03802C2734}" destId="{F561377E-D55D-40D6-993D-A78D239C80B8}" srcOrd="0" destOrd="0" presId="urn:microsoft.com/office/officeart/2008/layout/LinedList"/>
    <dgm:cxn modelId="{6E2AB080-F625-449F-8756-69184268FAB0}" type="presParOf" srcId="{4EC77651-B214-421C-86D4-9D03802C2734}" destId="{ABEB2350-EC1A-45FD-BC8C-CA89EE3713B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627ADE3-FF5C-47B0-9491-A257B91C18E0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0515080-C470-4710-ABB4-ED49745B4DD4}">
      <dgm:prSet/>
      <dgm:spPr/>
      <dgm:t>
        <a:bodyPr/>
        <a:lstStyle/>
        <a:p>
          <a:r>
            <a:rPr lang="cs-CZ"/>
            <a:t>AI lze využít při </a:t>
          </a:r>
          <a:r>
            <a:rPr lang="cs-CZ" b="1"/>
            <a:t>tvůrčím psaní a experimentování s textem</a:t>
          </a:r>
          <a:r>
            <a:rPr lang="cs-CZ"/>
            <a:t>.</a:t>
          </a:r>
          <a:endParaRPr lang="en-US"/>
        </a:p>
      </dgm:t>
    </dgm:pt>
    <dgm:pt modelId="{A4656EE2-975D-4A0A-97A6-371DE00BF5CA}" type="parTrans" cxnId="{911DFFF2-B29A-4D5C-8EAF-42CF244B3037}">
      <dgm:prSet/>
      <dgm:spPr/>
      <dgm:t>
        <a:bodyPr/>
        <a:lstStyle/>
        <a:p>
          <a:endParaRPr lang="en-US"/>
        </a:p>
      </dgm:t>
    </dgm:pt>
    <dgm:pt modelId="{C3230A73-13A3-42D3-998F-472CB8FD59D7}" type="sibTrans" cxnId="{911DFFF2-B29A-4D5C-8EAF-42CF244B3037}">
      <dgm:prSet/>
      <dgm:spPr/>
      <dgm:t>
        <a:bodyPr/>
        <a:lstStyle/>
        <a:p>
          <a:endParaRPr lang="en-US"/>
        </a:p>
      </dgm:t>
    </dgm:pt>
    <dgm:pt modelId="{BA42496D-FF01-4B9E-B37A-2F284E4DB024}">
      <dgm:prSet/>
      <dgm:spPr/>
      <dgm:t>
        <a:bodyPr/>
        <a:lstStyle/>
        <a:p>
          <a:r>
            <a:rPr lang="cs-CZ"/>
            <a:t>Například:</a:t>
          </a:r>
          <a:endParaRPr lang="en-US"/>
        </a:p>
      </dgm:t>
    </dgm:pt>
    <dgm:pt modelId="{1FD641D9-05FE-4898-9DF0-3BE4EF6B8CCA}" type="parTrans" cxnId="{10A48CC5-F21B-40E8-BCB4-5F03CF86E1E7}">
      <dgm:prSet/>
      <dgm:spPr/>
      <dgm:t>
        <a:bodyPr/>
        <a:lstStyle/>
        <a:p>
          <a:endParaRPr lang="en-US"/>
        </a:p>
      </dgm:t>
    </dgm:pt>
    <dgm:pt modelId="{BC87B25A-6EAE-410B-BC04-1174F7ECEDBB}" type="sibTrans" cxnId="{10A48CC5-F21B-40E8-BCB4-5F03CF86E1E7}">
      <dgm:prSet/>
      <dgm:spPr/>
      <dgm:t>
        <a:bodyPr/>
        <a:lstStyle/>
        <a:p>
          <a:endParaRPr lang="en-US"/>
        </a:p>
      </dgm:t>
    </dgm:pt>
    <dgm:pt modelId="{CBEFAFCC-05B2-4124-944C-CA9336B80108}">
      <dgm:prSet/>
      <dgm:spPr/>
      <dgm:t>
        <a:bodyPr/>
        <a:lstStyle/>
        <a:p>
          <a:r>
            <a:rPr lang="cs-CZ"/>
            <a:t>generování básní v určitém stylu</a:t>
          </a:r>
          <a:endParaRPr lang="en-US"/>
        </a:p>
      </dgm:t>
    </dgm:pt>
    <dgm:pt modelId="{917DE655-D0E7-4140-8AE6-EB1E4530AF71}" type="parTrans" cxnId="{56D03CB5-7146-46C6-B6FE-6C7DD3DBAE04}">
      <dgm:prSet/>
      <dgm:spPr/>
      <dgm:t>
        <a:bodyPr/>
        <a:lstStyle/>
        <a:p>
          <a:endParaRPr lang="en-US"/>
        </a:p>
      </dgm:t>
    </dgm:pt>
    <dgm:pt modelId="{CCAFE168-CCF7-4F16-AFFB-4D9C677AA997}" type="sibTrans" cxnId="{56D03CB5-7146-46C6-B6FE-6C7DD3DBAE04}">
      <dgm:prSet/>
      <dgm:spPr/>
      <dgm:t>
        <a:bodyPr/>
        <a:lstStyle/>
        <a:p>
          <a:endParaRPr lang="en-US"/>
        </a:p>
      </dgm:t>
    </dgm:pt>
    <dgm:pt modelId="{18D5B8BB-2AD7-4E7A-B584-224130C27DB8}">
      <dgm:prSet/>
      <dgm:spPr/>
      <dgm:t>
        <a:bodyPr/>
        <a:lstStyle/>
        <a:p>
          <a:r>
            <a:rPr lang="cs-CZ"/>
            <a:t>parodie nebo stylizace</a:t>
          </a:r>
          <a:endParaRPr lang="en-US"/>
        </a:p>
      </dgm:t>
    </dgm:pt>
    <dgm:pt modelId="{B129076A-1894-4C8D-AE91-C0A595BBFF85}" type="parTrans" cxnId="{B36A6AFC-A23C-4796-ADC9-7CC4FDCB6567}">
      <dgm:prSet/>
      <dgm:spPr/>
      <dgm:t>
        <a:bodyPr/>
        <a:lstStyle/>
        <a:p>
          <a:endParaRPr lang="en-US"/>
        </a:p>
      </dgm:t>
    </dgm:pt>
    <dgm:pt modelId="{B789B20F-9449-42A0-9C4C-F3CA93E0BBE7}" type="sibTrans" cxnId="{B36A6AFC-A23C-4796-ADC9-7CC4FDCB6567}">
      <dgm:prSet/>
      <dgm:spPr/>
      <dgm:t>
        <a:bodyPr/>
        <a:lstStyle/>
        <a:p>
          <a:endParaRPr lang="en-US"/>
        </a:p>
      </dgm:t>
    </dgm:pt>
    <dgm:pt modelId="{08A8D6FA-5D54-4CF6-A038-F88B90328433}">
      <dgm:prSet/>
      <dgm:spPr/>
      <dgm:t>
        <a:bodyPr/>
        <a:lstStyle/>
        <a:p>
          <a:r>
            <a:rPr lang="cs-CZ"/>
            <a:t>dopisování veršů</a:t>
          </a:r>
          <a:endParaRPr lang="en-US"/>
        </a:p>
      </dgm:t>
    </dgm:pt>
    <dgm:pt modelId="{8404C637-FECF-4C5B-AA62-0EE56A495068}" type="parTrans" cxnId="{A130E36E-F397-445E-B2FB-19235A8E1884}">
      <dgm:prSet/>
      <dgm:spPr/>
      <dgm:t>
        <a:bodyPr/>
        <a:lstStyle/>
        <a:p>
          <a:endParaRPr lang="en-US"/>
        </a:p>
      </dgm:t>
    </dgm:pt>
    <dgm:pt modelId="{AF246879-9DD1-480D-B8C0-8F02782A5062}" type="sibTrans" cxnId="{A130E36E-F397-445E-B2FB-19235A8E1884}">
      <dgm:prSet/>
      <dgm:spPr/>
      <dgm:t>
        <a:bodyPr/>
        <a:lstStyle/>
        <a:p>
          <a:endParaRPr lang="en-US"/>
        </a:p>
      </dgm:t>
    </dgm:pt>
    <dgm:pt modelId="{94F39015-FCF6-4428-85E3-FFE98A82A761}">
      <dgm:prSet/>
      <dgm:spPr/>
      <dgm:t>
        <a:bodyPr/>
        <a:lstStyle/>
        <a:p>
          <a:r>
            <a:rPr lang="cs-CZ"/>
            <a:t>kombinace slov nebo veršů</a:t>
          </a:r>
          <a:endParaRPr lang="en-US"/>
        </a:p>
      </dgm:t>
    </dgm:pt>
    <dgm:pt modelId="{3B67CF17-2F50-4ABA-AAA2-DF209F1AC065}" type="parTrans" cxnId="{43BFDF30-0324-4271-BBC8-09143DCE20DC}">
      <dgm:prSet/>
      <dgm:spPr/>
      <dgm:t>
        <a:bodyPr/>
        <a:lstStyle/>
        <a:p>
          <a:endParaRPr lang="en-US"/>
        </a:p>
      </dgm:t>
    </dgm:pt>
    <dgm:pt modelId="{484BCC39-A42F-46F4-BBC2-ED3AB8E449B7}" type="sibTrans" cxnId="{43BFDF30-0324-4271-BBC8-09143DCE20DC}">
      <dgm:prSet/>
      <dgm:spPr/>
      <dgm:t>
        <a:bodyPr/>
        <a:lstStyle/>
        <a:p>
          <a:endParaRPr lang="en-US"/>
        </a:p>
      </dgm:t>
    </dgm:pt>
    <dgm:pt modelId="{A43E43D7-8D46-4A37-BDDB-321B5EB05A9D}">
      <dgm:prSet/>
      <dgm:spPr/>
      <dgm:t>
        <a:bodyPr/>
        <a:lstStyle/>
        <a:p>
          <a:r>
            <a:rPr lang="cs-CZ"/>
            <a:t>přetváření generovaného textu žáky</a:t>
          </a:r>
          <a:endParaRPr lang="en-US"/>
        </a:p>
      </dgm:t>
    </dgm:pt>
    <dgm:pt modelId="{807276CE-F6FA-4198-BC6C-B7DC327E3640}" type="parTrans" cxnId="{257C609E-11C3-488C-B8F6-5DE096DCDF24}">
      <dgm:prSet/>
      <dgm:spPr/>
      <dgm:t>
        <a:bodyPr/>
        <a:lstStyle/>
        <a:p>
          <a:endParaRPr lang="en-US"/>
        </a:p>
      </dgm:t>
    </dgm:pt>
    <dgm:pt modelId="{3D3C0BE2-A792-4993-AE23-B20838E944B7}" type="sibTrans" cxnId="{257C609E-11C3-488C-B8F6-5DE096DCDF24}">
      <dgm:prSet/>
      <dgm:spPr/>
      <dgm:t>
        <a:bodyPr/>
        <a:lstStyle/>
        <a:p>
          <a:endParaRPr lang="en-US"/>
        </a:p>
      </dgm:t>
    </dgm:pt>
    <dgm:pt modelId="{F301FF2B-4708-4B69-835C-640FC559D978}">
      <dgm:prSet/>
      <dgm:spPr/>
      <dgm:t>
        <a:bodyPr/>
        <a:lstStyle/>
        <a:p>
          <a:r>
            <a:rPr lang="cs-CZ"/>
            <a:t>Taková práce umožňuje </a:t>
          </a:r>
          <a:r>
            <a:rPr lang="cs-CZ" b="1"/>
            <a:t>porovnávat lidské a generované texty</a:t>
          </a:r>
          <a:r>
            <a:rPr lang="cs-CZ"/>
            <a:t>. </a:t>
          </a:r>
          <a:endParaRPr lang="en-US"/>
        </a:p>
      </dgm:t>
    </dgm:pt>
    <dgm:pt modelId="{F1E7FB52-8ED1-43A1-8F6F-6BEFD6B39110}" type="parTrans" cxnId="{76FCE0F9-6320-407C-AD5D-E383CBA6B3F4}">
      <dgm:prSet/>
      <dgm:spPr/>
      <dgm:t>
        <a:bodyPr/>
        <a:lstStyle/>
        <a:p>
          <a:endParaRPr lang="en-US"/>
        </a:p>
      </dgm:t>
    </dgm:pt>
    <dgm:pt modelId="{5A0E5A64-6B25-426D-93BC-3CFCFE8A3AAD}" type="sibTrans" cxnId="{76FCE0F9-6320-407C-AD5D-E383CBA6B3F4}">
      <dgm:prSet/>
      <dgm:spPr/>
      <dgm:t>
        <a:bodyPr/>
        <a:lstStyle/>
        <a:p>
          <a:endParaRPr lang="en-US"/>
        </a:p>
      </dgm:t>
    </dgm:pt>
    <dgm:pt modelId="{1854B54A-7E31-4801-BED2-C8C8A847FE93}" type="pres">
      <dgm:prSet presAssocID="{6627ADE3-FF5C-47B0-9491-A257B91C18E0}" presName="vert0" presStyleCnt="0">
        <dgm:presLayoutVars>
          <dgm:dir/>
          <dgm:animOne val="branch"/>
          <dgm:animLvl val="lvl"/>
        </dgm:presLayoutVars>
      </dgm:prSet>
      <dgm:spPr/>
    </dgm:pt>
    <dgm:pt modelId="{25323D14-0D69-414F-B186-226650A14314}" type="pres">
      <dgm:prSet presAssocID="{30515080-C470-4710-ABB4-ED49745B4DD4}" presName="thickLine" presStyleLbl="alignNode1" presStyleIdx="0" presStyleCnt="8"/>
      <dgm:spPr/>
    </dgm:pt>
    <dgm:pt modelId="{7BD869AC-0721-4D12-BAEB-AEFB5E5DD07E}" type="pres">
      <dgm:prSet presAssocID="{30515080-C470-4710-ABB4-ED49745B4DD4}" presName="horz1" presStyleCnt="0"/>
      <dgm:spPr/>
    </dgm:pt>
    <dgm:pt modelId="{4D4D5014-2944-40E4-BE23-EFF574F0648B}" type="pres">
      <dgm:prSet presAssocID="{30515080-C470-4710-ABB4-ED49745B4DD4}" presName="tx1" presStyleLbl="revTx" presStyleIdx="0" presStyleCnt="8"/>
      <dgm:spPr/>
    </dgm:pt>
    <dgm:pt modelId="{94C1B10D-CDC2-4368-9BD1-847D8E1F941B}" type="pres">
      <dgm:prSet presAssocID="{30515080-C470-4710-ABB4-ED49745B4DD4}" presName="vert1" presStyleCnt="0"/>
      <dgm:spPr/>
    </dgm:pt>
    <dgm:pt modelId="{1A4B067E-03CB-4A2A-AB5F-1E569D7C6629}" type="pres">
      <dgm:prSet presAssocID="{BA42496D-FF01-4B9E-B37A-2F284E4DB024}" presName="thickLine" presStyleLbl="alignNode1" presStyleIdx="1" presStyleCnt="8"/>
      <dgm:spPr/>
    </dgm:pt>
    <dgm:pt modelId="{ED1E132B-DC61-4B7C-AC7B-674F09EC78AB}" type="pres">
      <dgm:prSet presAssocID="{BA42496D-FF01-4B9E-B37A-2F284E4DB024}" presName="horz1" presStyleCnt="0"/>
      <dgm:spPr/>
    </dgm:pt>
    <dgm:pt modelId="{37988880-0F56-4B45-A9A3-F898F194FBBB}" type="pres">
      <dgm:prSet presAssocID="{BA42496D-FF01-4B9E-B37A-2F284E4DB024}" presName="tx1" presStyleLbl="revTx" presStyleIdx="1" presStyleCnt="8"/>
      <dgm:spPr/>
    </dgm:pt>
    <dgm:pt modelId="{F4CD10A1-CCF3-43DC-BE0B-F33BE73EDDE8}" type="pres">
      <dgm:prSet presAssocID="{BA42496D-FF01-4B9E-B37A-2F284E4DB024}" presName="vert1" presStyleCnt="0"/>
      <dgm:spPr/>
    </dgm:pt>
    <dgm:pt modelId="{E6EDE250-7F2C-415D-BD8F-8D0CCDAEEF4A}" type="pres">
      <dgm:prSet presAssocID="{CBEFAFCC-05B2-4124-944C-CA9336B80108}" presName="thickLine" presStyleLbl="alignNode1" presStyleIdx="2" presStyleCnt="8"/>
      <dgm:spPr/>
    </dgm:pt>
    <dgm:pt modelId="{AA864F2A-B0E2-47B2-8D48-CE5A0CE711E5}" type="pres">
      <dgm:prSet presAssocID="{CBEFAFCC-05B2-4124-944C-CA9336B80108}" presName="horz1" presStyleCnt="0"/>
      <dgm:spPr/>
    </dgm:pt>
    <dgm:pt modelId="{9AB923BA-8FB2-4EF4-B50F-574EDC75D178}" type="pres">
      <dgm:prSet presAssocID="{CBEFAFCC-05B2-4124-944C-CA9336B80108}" presName="tx1" presStyleLbl="revTx" presStyleIdx="2" presStyleCnt="8"/>
      <dgm:spPr/>
    </dgm:pt>
    <dgm:pt modelId="{3501A411-C7D7-4833-80B7-4CEDBB6420F3}" type="pres">
      <dgm:prSet presAssocID="{CBEFAFCC-05B2-4124-944C-CA9336B80108}" presName="vert1" presStyleCnt="0"/>
      <dgm:spPr/>
    </dgm:pt>
    <dgm:pt modelId="{19593D21-95E1-4337-B446-602CB0645401}" type="pres">
      <dgm:prSet presAssocID="{18D5B8BB-2AD7-4E7A-B584-224130C27DB8}" presName="thickLine" presStyleLbl="alignNode1" presStyleIdx="3" presStyleCnt="8"/>
      <dgm:spPr/>
    </dgm:pt>
    <dgm:pt modelId="{217E3B21-D186-4B2A-BAAE-580911DFE1C4}" type="pres">
      <dgm:prSet presAssocID="{18D5B8BB-2AD7-4E7A-B584-224130C27DB8}" presName="horz1" presStyleCnt="0"/>
      <dgm:spPr/>
    </dgm:pt>
    <dgm:pt modelId="{C420774F-423A-4EB3-9E25-562934D93FF3}" type="pres">
      <dgm:prSet presAssocID="{18D5B8BB-2AD7-4E7A-B584-224130C27DB8}" presName="tx1" presStyleLbl="revTx" presStyleIdx="3" presStyleCnt="8"/>
      <dgm:spPr/>
    </dgm:pt>
    <dgm:pt modelId="{581C321C-ADD0-4E65-9716-5B1FDA83D2B9}" type="pres">
      <dgm:prSet presAssocID="{18D5B8BB-2AD7-4E7A-B584-224130C27DB8}" presName="vert1" presStyleCnt="0"/>
      <dgm:spPr/>
    </dgm:pt>
    <dgm:pt modelId="{448F8241-18C9-4237-B418-3579F7156D83}" type="pres">
      <dgm:prSet presAssocID="{08A8D6FA-5D54-4CF6-A038-F88B90328433}" presName="thickLine" presStyleLbl="alignNode1" presStyleIdx="4" presStyleCnt="8"/>
      <dgm:spPr/>
    </dgm:pt>
    <dgm:pt modelId="{287F6C9A-9F28-4431-BACA-2E0E35E4D036}" type="pres">
      <dgm:prSet presAssocID="{08A8D6FA-5D54-4CF6-A038-F88B90328433}" presName="horz1" presStyleCnt="0"/>
      <dgm:spPr/>
    </dgm:pt>
    <dgm:pt modelId="{68A78546-2BE9-4423-BC1A-F6A2776E4D8E}" type="pres">
      <dgm:prSet presAssocID="{08A8D6FA-5D54-4CF6-A038-F88B90328433}" presName="tx1" presStyleLbl="revTx" presStyleIdx="4" presStyleCnt="8"/>
      <dgm:spPr/>
    </dgm:pt>
    <dgm:pt modelId="{F6CB67E9-B03E-4D90-B7E6-64D5A6CC3A43}" type="pres">
      <dgm:prSet presAssocID="{08A8D6FA-5D54-4CF6-A038-F88B90328433}" presName="vert1" presStyleCnt="0"/>
      <dgm:spPr/>
    </dgm:pt>
    <dgm:pt modelId="{4B1B02CC-3623-429F-B738-8EBDD660C5D0}" type="pres">
      <dgm:prSet presAssocID="{94F39015-FCF6-4428-85E3-FFE98A82A761}" presName="thickLine" presStyleLbl="alignNode1" presStyleIdx="5" presStyleCnt="8"/>
      <dgm:spPr/>
    </dgm:pt>
    <dgm:pt modelId="{97CF8BB5-F35A-4931-8609-F1C8FA19CEBA}" type="pres">
      <dgm:prSet presAssocID="{94F39015-FCF6-4428-85E3-FFE98A82A761}" presName="horz1" presStyleCnt="0"/>
      <dgm:spPr/>
    </dgm:pt>
    <dgm:pt modelId="{EBE271E9-FB42-4A2D-A555-62CA7B82D9D5}" type="pres">
      <dgm:prSet presAssocID="{94F39015-FCF6-4428-85E3-FFE98A82A761}" presName="tx1" presStyleLbl="revTx" presStyleIdx="5" presStyleCnt="8"/>
      <dgm:spPr/>
    </dgm:pt>
    <dgm:pt modelId="{6A798905-E937-44C0-B18E-EF17779F6FDE}" type="pres">
      <dgm:prSet presAssocID="{94F39015-FCF6-4428-85E3-FFE98A82A761}" presName="vert1" presStyleCnt="0"/>
      <dgm:spPr/>
    </dgm:pt>
    <dgm:pt modelId="{74DE3F47-8E5D-4D99-9E73-E813E5620DA4}" type="pres">
      <dgm:prSet presAssocID="{A43E43D7-8D46-4A37-BDDB-321B5EB05A9D}" presName="thickLine" presStyleLbl="alignNode1" presStyleIdx="6" presStyleCnt="8"/>
      <dgm:spPr/>
    </dgm:pt>
    <dgm:pt modelId="{B482ED35-5B2E-4FE5-99FD-BBF2944DBA51}" type="pres">
      <dgm:prSet presAssocID="{A43E43D7-8D46-4A37-BDDB-321B5EB05A9D}" presName="horz1" presStyleCnt="0"/>
      <dgm:spPr/>
    </dgm:pt>
    <dgm:pt modelId="{7D670A34-898B-4A2E-8C89-162B69EF1C6E}" type="pres">
      <dgm:prSet presAssocID="{A43E43D7-8D46-4A37-BDDB-321B5EB05A9D}" presName="tx1" presStyleLbl="revTx" presStyleIdx="6" presStyleCnt="8"/>
      <dgm:spPr/>
    </dgm:pt>
    <dgm:pt modelId="{D76693EC-75AF-4B4D-860F-05D1A36B8686}" type="pres">
      <dgm:prSet presAssocID="{A43E43D7-8D46-4A37-BDDB-321B5EB05A9D}" presName="vert1" presStyleCnt="0"/>
      <dgm:spPr/>
    </dgm:pt>
    <dgm:pt modelId="{A086A8CC-7799-4B4D-A737-1F7563D30D69}" type="pres">
      <dgm:prSet presAssocID="{F301FF2B-4708-4B69-835C-640FC559D978}" presName="thickLine" presStyleLbl="alignNode1" presStyleIdx="7" presStyleCnt="8"/>
      <dgm:spPr/>
    </dgm:pt>
    <dgm:pt modelId="{98B3FC19-4D27-46C6-9E4A-19C9E003B78B}" type="pres">
      <dgm:prSet presAssocID="{F301FF2B-4708-4B69-835C-640FC559D978}" presName="horz1" presStyleCnt="0"/>
      <dgm:spPr/>
    </dgm:pt>
    <dgm:pt modelId="{EF5EEFE3-CC35-4CB0-A26C-432DBDB0060E}" type="pres">
      <dgm:prSet presAssocID="{F301FF2B-4708-4B69-835C-640FC559D978}" presName="tx1" presStyleLbl="revTx" presStyleIdx="7" presStyleCnt="8"/>
      <dgm:spPr/>
    </dgm:pt>
    <dgm:pt modelId="{5FE0FD6F-B8E5-4FD5-91E8-754F797639C0}" type="pres">
      <dgm:prSet presAssocID="{F301FF2B-4708-4B69-835C-640FC559D978}" presName="vert1" presStyleCnt="0"/>
      <dgm:spPr/>
    </dgm:pt>
  </dgm:ptLst>
  <dgm:cxnLst>
    <dgm:cxn modelId="{F5431C0A-478D-4159-A751-465632157E2E}" type="presOf" srcId="{94F39015-FCF6-4428-85E3-FFE98A82A761}" destId="{EBE271E9-FB42-4A2D-A555-62CA7B82D9D5}" srcOrd="0" destOrd="0" presId="urn:microsoft.com/office/officeart/2008/layout/LinedList"/>
    <dgm:cxn modelId="{5D67320E-24C4-43FD-84B9-164842C9D2A5}" type="presOf" srcId="{08A8D6FA-5D54-4CF6-A038-F88B90328433}" destId="{68A78546-2BE9-4423-BC1A-F6A2776E4D8E}" srcOrd="0" destOrd="0" presId="urn:microsoft.com/office/officeart/2008/layout/LinedList"/>
    <dgm:cxn modelId="{DC0D2B27-2550-47AA-802F-15B484CC3982}" type="presOf" srcId="{CBEFAFCC-05B2-4124-944C-CA9336B80108}" destId="{9AB923BA-8FB2-4EF4-B50F-574EDC75D178}" srcOrd="0" destOrd="0" presId="urn:microsoft.com/office/officeart/2008/layout/LinedList"/>
    <dgm:cxn modelId="{43BFDF30-0324-4271-BBC8-09143DCE20DC}" srcId="{6627ADE3-FF5C-47B0-9491-A257B91C18E0}" destId="{94F39015-FCF6-4428-85E3-FFE98A82A761}" srcOrd="5" destOrd="0" parTransId="{3B67CF17-2F50-4ABA-AAA2-DF209F1AC065}" sibTransId="{484BCC39-A42F-46F4-BBC2-ED3AB8E449B7}"/>
    <dgm:cxn modelId="{A130E36E-F397-445E-B2FB-19235A8E1884}" srcId="{6627ADE3-FF5C-47B0-9491-A257B91C18E0}" destId="{08A8D6FA-5D54-4CF6-A038-F88B90328433}" srcOrd="4" destOrd="0" parTransId="{8404C637-FECF-4C5B-AA62-0EE56A495068}" sibTransId="{AF246879-9DD1-480D-B8C0-8F02782A5062}"/>
    <dgm:cxn modelId="{94261976-3B8E-4C21-B81B-46A5429E0A7F}" type="presOf" srcId="{A43E43D7-8D46-4A37-BDDB-321B5EB05A9D}" destId="{7D670A34-898B-4A2E-8C89-162B69EF1C6E}" srcOrd="0" destOrd="0" presId="urn:microsoft.com/office/officeart/2008/layout/LinedList"/>
    <dgm:cxn modelId="{6A4E8F90-F0BA-4FA9-8469-E8203126D96E}" type="presOf" srcId="{30515080-C470-4710-ABB4-ED49745B4DD4}" destId="{4D4D5014-2944-40E4-BE23-EFF574F0648B}" srcOrd="0" destOrd="0" presId="urn:microsoft.com/office/officeart/2008/layout/LinedList"/>
    <dgm:cxn modelId="{DC04EB90-D1C7-4A6C-9AF9-066A791691B6}" type="presOf" srcId="{18D5B8BB-2AD7-4E7A-B584-224130C27DB8}" destId="{C420774F-423A-4EB3-9E25-562934D93FF3}" srcOrd="0" destOrd="0" presId="urn:microsoft.com/office/officeart/2008/layout/LinedList"/>
    <dgm:cxn modelId="{257C609E-11C3-488C-B8F6-5DE096DCDF24}" srcId="{6627ADE3-FF5C-47B0-9491-A257B91C18E0}" destId="{A43E43D7-8D46-4A37-BDDB-321B5EB05A9D}" srcOrd="6" destOrd="0" parTransId="{807276CE-F6FA-4198-BC6C-B7DC327E3640}" sibTransId="{3D3C0BE2-A792-4993-AE23-B20838E944B7}"/>
    <dgm:cxn modelId="{54053CA1-C4E1-41D3-89AD-06AEA9003218}" type="presOf" srcId="{F301FF2B-4708-4B69-835C-640FC559D978}" destId="{EF5EEFE3-CC35-4CB0-A26C-432DBDB0060E}" srcOrd="0" destOrd="0" presId="urn:microsoft.com/office/officeart/2008/layout/LinedList"/>
    <dgm:cxn modelId="{56D03CB5-7146-46C6-B6FE-6C7DD3DBAE04}" srcId="{6627ADE3-FF5C-47B0-9491-A257B91C18E0}" destId="{CBEFAFCC-05B2-4124-944C-CA9336B80108}" srcOrd="2" destOrd="0" parTransId="{917DE655-D0E7-4140-8AE6-EB1E4530AF71}" sibTransId="{CCAFE168-CCF7-4F16-AFFB-4D9C677AA997}"/>
    <dgm:cxn modelId="{226C7FBB-6148-44C4-A638-455349EC9199}" type="presOf" srcId="{6627ADE3-FF5C-47B0-9491-A257B91C18E0}" destId="{1854B54A-7E31-4801-BED2-C8C8A847FE93}" srcOrd="0" destOrd="0" presId="urn:microsoft.com/office/officeart/2008/layout/LinedList"/>
    <dgm:cxn modelId="{7257DAC2-F85A-4B0B-BE94-39E59408CCA1}" type="presOf" srcId="{BA42496D-FF01-4B9E-B37A-2F284E4DB024}" destId="{37988880-0F56-4B45-A9A3-F898F194FBBB}" srcOrd="0" destOrd="0" presId="urn:microsoft.com/office/officeart/2008/layout/LinedList"/>
    <dgm:cxn modelId="{10A48CC5-F21B-40E8-BCB4-5F03CF86E1E7}" srcId="{6627ADE3-FF5C-47B0-9491-A257B91C18E0}" destId="{BA42496D-FF01-4B9E-B37A-2F284E4DB024}" srcOrd="1" destOrd="0" parTransId="{1FD641D9-05FE-4898-9DF0-3BE4EF6B8CCA}" sibTransId="{BC87B25A-6EAE-410B-BC04-1174F7ECEDBB}"/>
    <dgm:cxn modelId="{911DFFF2-B29A-4D5C-8EAF-42CF244B3037}" srcId="{6627ADE3-FF5C-47B0-9491-A257B91C18E0}" destId="{30515080-C470-4710-ABB4-ED49745B4DD4}" srcOrd="0" destOrd="0" parTransId="{A4656EE2-975D-4A0A-97A6-371DE00BF5CA}" sibTransId="{C3230A73-13A3-42D3-998F-472CB8FD59D7}"/>
    <dgm:cxn modelId="{76FCE0F9-6320-407C-AD5D-E383CBA6B3F4}" srcId="{6627ADE3-FF5C-47B0-9491-A257B91C18E0}" destId="{F301FF2B-4708-4B69-835C-640FC559D978}" srcOrd="7" destOrd="0" parTransId="{F1E7FB52-8ED1-43A1-8F6F-6BEFD6B39110}" sibTransId="{5A0E5A64-6B25-426D-93BC-3CFCFE8A3AAD}"/>
    <dgm:cxn modelId="{B36A6AFC-A23C-4796-ADC9-7CC4FDCB6567}" srcId="{6627ADE3-FF5C-47B0-9491-A257B91C18E0}" destId="{18D5B8BB-2AD7-4E7A-B584-224130C27DB8}" srcOrd="3" destOrd="0" parTransId="{B129076A-1894-4C8D-AE91-C0A595BBFF85}" sibTransId="{B789B20F-9449-42A0-9C4C-F3CA93E0BBE7}"/>
    <dgm:cxn modelId="{541D3729-4A99-4EBC-85DA-B714A155AEAC}" type="presParOf" srcId="{1854B54A-7E31-4801-BED2-C8C8A847FE93}" destId="{25323D14-0D69-414F-B186-226650A14314}" srcOrd="0" destOrd="0" presId="urn:microsoft.com/office/officeart/2008/layout/LinedList"/>
    <dgm:cxn modelId="{D3C6F527-A0AC-4696-89D9-EB7063BC8850}" type="presParOf" srcId="{1854B54A-7E31-4801-BED2-C8C8A847FE93}" destId="{7BD869AC-0721-4D12-BAEB-AEFB5E5DD07E}" srcOrd="1" destOrd="0" presId="urn:microsoft.com/office/officeart/2008/layout/LinedList"/>
    <dgm:cxn modelId="{D6CB6C5B-6352-4D57-9A92-E3F8A24829E5}" type="presParOf" srcId="{7BD869AC-0721-4D12-BAEB-AEFB5E5DD07E}" destId="{4D4D5014-2944-40E4-BE23-EFF574F0648B}" srcOrd="0" destOrd="0" presId="urn:microsoft.com/office/officeart/2008/layout/LinedList"/>
    <dgm:cxn modelId="{3F6A21FE-54AC-4C48-BFC0-D2B12D0D7766}" type="presParOf" srcId="{7BD869AC-0721-4D12-BAEB-AEFB5E5DD07E}" destId="{94C1B10D-CDC2-4368-9BD1-847D8E1F941B}" srcOrd="1" destOrd="0" presId="urn:microsoft.com/office/officeart/2008/layout/LinedList"/>
    <dgm:cxn modelId="{9BEFF8C1-5231-4221-9561-296049264CE4}" type="presParOf" srcId="{1854B54A-7E31-4801-BED2-C8C8A847FE93}" destId="{1A4B067E-03CB-4A2A-AB5F-1E569D7C6629}" srcOrd="2" destOrd="0" presId="urn:microsoft.com/office/officeart/2008/layout/LinedList"/>
    <dgm:cxn modelId="{2A1B842E-7A0A-40D0-955E-12557949486A}" type="presParOf" srcId="{1854B54A-7E31-4801-BED2-C8C8A847FE93}" destId="{ED1E132B-DC61-4B7C-AC7B-674F09EC78AB}" srcOrd="3" destOrd="0" presId="urn:microsoft.com/office/officeart/2008/layout/LinedList"/>
    <dgm:cxn modelId="{0AC95BE2-ECBE-4381-8673-ED5B44117FFC}" type="presParOf" srcId="{ED1E132B-DC61-4B7C-AC7B-674F09EC78AB}" destId="{37988880-0F56-4B45-A9A3-F898F194FBBB}" srcOrd="0" destOrd="0" presId="urn:microsoft.com/office/officeart/2008/layout/LinedList"/>
    <dgm:cxn modelId="{4104AB1A-2A59-4CFA-BBDB-0DFB8F6EDF54}" type="presParOf" srcId="{ED1E132B-DC61-4B7C-AC7B-674F09EC78AB}" destId="{F4CD10A1-CCF3-43DC-BE0B-F33BE73EDDE8}" srcOrd="1" destOrd="0" presId="urn:microsoft.com/office/officeart/2008/layout/LinedList"/>
    <dgm:cxn modelId="{BE873E92-8EA0-46CE-BF1C-E0D032CFCE52}" type="presParOf" srcId="{1854B54A-7E31-4801-BED2-C8C8A847FE93}" destId="{E6EDE250-7F2C-415D-BD8F-8D0CCDAEEF4A}" srcOrd="4" destOrd="0" presId="urn:microsoft.com/office/officeart/2008/layout/LinedList"/>
    <dgm:cxn modelId="{41290222-B95D-41F3-A23A-0E9CF5485485}" type="presParOf" srcId="{1854B54A-7E31-4801-BED2-C8C8A847FE93}" destId="{AA864F2A-B0E2-47B2-8D48-CE5A0CE711E5}" srcOrd="5" destOrd="0" presId="urn:microsoft.com/office/officeart/2008/layout/LinedList"/>
    <dgm:cxn modelId="{E3A84220-6422-4673-8F08-927450DE3AE7}" type="presParOf" srcId="{AA864F2A-B0E2-47B2-8D48-CE5A0CE711E5}" destId="{9AB923BA-8FB2-4EF4-B50F-574EDC75D178}" srcOrd="0" destOrd="0" presId="urn:microsoft.com/office/officeart/2008/layout/LinedList"/>
    <dgm:cxn modelId="{0A658A95-251A-42C3-8D13-DE08BB7BEF64}" type="presParOf" srcId="{AA864F2A-B0E2-47B2-8D48-CE5A0CE711E5}" destId="{3501A411-C7D7-4833-80B7-4CEDBB6420F3}" srcOrd="1" destOrd="0" presId="urn:microsoft.com/office/officeart/2008/layout/LinedList"/>
    <dgm:cxn modelId="{B2F92340-2D0A-4538-92D1-7DC37F5C2F50}" type="presParOf" srcId="{1854B54A-7E31-4801-BED2-C8C8A847FE93}" destId="{19593D21-95E1-4337-B446-602CB0645401}" srcOrd="6" destOrd="0" presId="urn:microsoft.com/office/officeart/2008/layout/LinedList"/>
    <dgm:cxn modelId="{1F18501D-9121-49A2-964C-9F7AD4CD0C3A}" type="presParOf" srcId="{1854B54A-7E31-4801-BED2-C8C8A847FE93}" destId="{217E3B21-D186-4B2A-BAAE-580911DFE1C4}" srcOrd="7" destOrd="0" presId="urn:microsoft.com/office/officeart/2008/layout/LinedList"/>
    <dgm:cxn modelId="{3F8B378A-ED9B-4834-AAE1-C4A01EFB42C4}" type="presParOf" srcId="{217E3B21-D186-4B2A-BAAE-580911DFE1C4}" destId="{C420774F-423A-4EB3-9E25-562934D93FF3}" srcOrd="0" destOrd="0" presId="urn:microsoft.com/office/officeart/2008/layout/LinedList"/>
    <dgm:cxn modelId="{5045BF1D-45B1-4585-8AC6-633FB6413C76}" type="presParOf" srcId="{217E3B21-D186-4B2A-BAAE-580911DFE1C4}" destId="{581C321C-ADD0-4E65-9716-5B1FDA83D2B9}" srcOrd="1" destOrd="0" presId="urn:microsoft.com/office/officeart/2008/layout/LinedList"/>
    <dgm:cxn modelId="{5553E4FF-BC6F-4416-BBF9-6FF7A7A7DEDB}" type="presParOf" srcId="{1854B54A-7E31-4801-BED2-C8C8A847FE93}" destId="{448F8241-18C9-4237-B418-3579F7156D83}" srcOrd="8" destOrd="0" presId="urn:microsoft.com/office/officeart/2008/layout/LinedList"/>
    <dgm:cxn modelId="{25BDADF9-B192-4157-A4AF-3E9D50314909}" type="presParOf" srcId="{1854B54A-7E31-4801-BED2-C8C8A847FE93}" destId="{287F6C9A-9F28-4431-BACA-2E0E35E4D036}" srcOrd="9" destOrd="0" presId="urn:microsoft.com/office/officeart/2008/layout/LinedList"/>
    <dgm:cxn modelId="{C374FA7A-5192-4035-804F-986ED579FC8D}" type="presParOf" srcId="{287F6C9A-9F28-4431-BACA-2E0E35E4D036}" destId="{68A78546-2BE9-4423-BC1A-F6A2776E4D8E}" srcOrd="0" destOrd="0" presId="urn:microsoft.com/office/officeart/2008/layout/LinedList"/>
    <dgm:cxn modelId="{59E8F6E3-DEF6-4AA8-9376-27B68DC21C17}" type="presParOf" srcId="{287F6C9A-9F28-4431-BACA-2E0E35E4D036}" destId="{F6CB67E9-B03E-4D90-B7E6-64D5A6CC3A43}" srcOrd="1" destOrd="0" presId="urn:microsoft.com/office/officeart/2008/layout/LinedList"/>
    <dgm:cxn modelId="{D4AF402D-F4F4-4E93-B7F9-38B27CEFEEC0}" type="presParOf" srcId="{1854B54A-7E31-4801-BED2-C8C8A847FE93}" destId="{4B1B02CC-3623-429F-B738-8EBDD660C5D0}" srcOrd="10" destOrd="0" presId="urn:microsoft.com/office/officeart/2008/layout/LinedList"/>
    <dgm:cxn modelId="{CC85A339-4306-499C-8BC3-F9373F9CC706}" type="presParOf" srcId="{1854B54A-7E31-4801-BED2-C8C8A847FE93}" destId="{97CF8BB5-F35A-4931-8609-F1C8FA19CEBA}" srcOrd="11" destOrd="0" presId="urn:microsoft.com/office/officeart/2008/layout/LinedList"/>
    <dgm:cxn modelId="{8E7C21B3-6DE7-4609-AADE-060F9E2E12DE}" type="presParOf" srcId="{97CF8BB5-F35A-4931-8609-F1C8FA19CEBA}" destId="{EBE271E9-FB42-4A2D-A555-62CA7B82D9D5}" srcOrd="0" destOrd="0" presId="urn:microsoft.com/office/officeart/2008/layout/LinedList"/>
    <dgm:cxn modelId="{5E62EBDE-C83C-4340-BFF5-0C3D7F53F54C}" type="presParOf" srcId="{97CF8BB5-F35A-4931-8609-F1C8FA19CEBA}" destId="{6A798905-E937-44C0-B18E-EF17779F6FDE}" srcOrd="1" destOrd="0" presId="urn:microsoft.com/office/officeart/2008/layout/LinedList"/>
    <dgm:cxn modelId="{0122D49D-7112-4C4C-9B39-E1DFC301A475}" type="presParOf" srcId="{1854B54A-7E31-4801-BED2-C8C8A847FE93}" destId="{74DE3F47-8E5D-4D99-9E73-E813E5620DA4}" srcOrd="12" destOrd="0" presId="urn:microsoft.com/office/officeart/2008/layout/LinedList"/>
    <dgm:cxn modelId="{A47AB079-6943-46F4-9AB1-8E6FBB26D48B}" type="presParOf" srcId="{1854B54A-7E31-4801-BED2-C8C8A847FE93}" destId="{B482ED35-5B2E-4FE5-99FD-BBF2944DBA51}" srcOrd="13" destOrd="0" presId="urn:microsoft.com/office/officeart/2008/layout/LinedList"/>
    <dgm:cxn modelId="{A00CD425-4B34-4712-A9A7-E3C611CBABF2}" type="presParOf" srcId="{B482ED35-5B2E-4FE5-99FD-BBF2944DBA51}" destId="{7D670A34-898B-4A2E-8C89-162B69EF1C6E}" srcOrd="0" destOrd="0" presId="urn:microsoft.com/office/officeart/2008/layout/LinedList"/>
    <dgm:cxn modelId="{14CFDAB9-DEB9-4E9A-B35E-4EF2B0EDDD2B}" type="presParOf" srcId="{B482ED35-5B2E-4FE5-99FD-BBF2944DBA51}" destId="{D76693EC-75AF-4B4D-860F-05D1A36B8686}" srcOrd="1" destOrd="0" presId="urn:microsoft.com/office/officeart/2008/layout/LinedList"/>
    <dgm:cxn modelId="{C88E0C60-33C5-4BBD-BB07-B680B61BB457}" type="presParOf" srcId="{1854B54A-7E31-4801-BED2-C8C8A847FE93}" destId="{A086A8CC-7799-4B4D-A737-1F7563D30D69}" srcOrd="14" destOrd="0" presId="urn:microsoft.com/office/officeart/2008/layout/LinedList"/>
    <dgm:cxn modelId="{A6B8D6ED-7CAE-4E4F-8421-C63D87A709B8}" type="presParOf" srcId="{1854B54A-7E31-4801-BED2-C8C8A847FE93}" destId="{98B3FC19-4D27-46C6-9E4A-19C9E003B78B}" srcOrd="15" destOrd="0" presId="urn:microsoft.com/office/officeart/2008/layout/LinedList"/>
    <dgm:cxn modelId="{2D6A3DE7-68D0-486E-96C8-FBC4673726D6}" type="presParOf" srcId="{98B3FC19-4D27-46C6-9E4A-19C9E003B78B}" destId="{EF5EEFE3-CC35-4CB0-A26C-432DBDB0060E}" srcOrd="0" destOrd="0" presId="urn:microsoft.com/office/officeart/2008/layout/LinedList"/>
    <dgm:cxn modelId="{CEA0AE2D-98BF-407A-B827-D761BF590CE9}" type="presParOf" srcId="{98B3FC19-4D27-46C6-9E4A-19C9E003B78B}" destId="{5FE0FD6F-B8E5-4FD5-91E8-754F797639C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5259A8-238E-4189-8BDE-B37851E8526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9216DA0-C7E0-4C13-A26F-A888C87AC5C0}">
      <dgm:prSet/>
      <dgm:spPr/>
      <dgm:t>
        <a:bodyPr/>
        <a:lstStyle/>
        <a:p>
          <a:r>
            <a:rPr lang="cs-CZ"/>
            <a:t>AI může pomoci při analytické práci.</a:t>
          </a:r>
          <a:endParaRPr lang="en-US"/>
        </a:p>
      </dgm:t>
    </dgm:pt>
    <dgm:pt modelId="{1922EAEE-FB8F-4F89-83B7-3AB4E6071414}" type="parTrans" cxnId="{45BEC935-2E47-4A63-AB67-2E0CEED0D5C5}">
      <dgm:prSet/>
      <dgm:spPr/>
      <dgm:t>
        <a:bodyPr/>
        <a:lstStyle/>
        <a:p>
          <a:endParaRPr lang="en-US"/>
        </a:p>
      </dgm:t>
    </dgm:pt>
    <dgm:pt modelId="{09FB7A5F-1401-4ABD-A08D-BD80C0D36116}" type="sibTrans" cxnId="{45BEC935-2E47-4A63-AB67-2E0CEED0D5C5}">
      <dgm:prSet/>
      <dgm:spPr/>
      <dgm:t>
        <a:bodyPr/>
        <a:lstStyle/>
        <a:p>
          <a:endParaRPr lang="en-US"/>
        </a:p>
      </dgm:t>
    </dgm:pt>
    <dgm:pt modelId="{7BC482D7-00E9-4385-8389-B173D2BF29E0}">
      <dgm:prSet/>
      <dgm:spPr/>
      <dgm:t>
        <a:bodyPr/>
        <a:lstStyle/>
        <a:p>
          <a:r>
            <a:rPr lang="cs-CZ"/>
            <a:t>Možnosti:</a:t>
          </a:r>
          <a:endParaRPr lang="en-US"/>
        </a:p>
      </dgm:t>
    </dgm:pt>
    <dgm:pt modelId="{AC989A6D-E5D2-4978-AF66-0E6B2E0BEFA6}" type="parTrans" cxnId="{E1BF27E7-FA7E-4549-8E5B-2552798D0730}">
      <dgm:prSet/>
      <dgm:spPr/>
      <dgm:t>
        <a:bodyPr/>
        <a:lstStyle/>
        <a:p>
          <a:endParaRPr lang="en-US"/>
        </a:p>
      </dgm:t>
    </dgm:pt>
    <dgm:pt modelId="{19CA542A-3181-4623-8790-BDBEDB7A8F4F}" type="sibTrans" cxnId="{E1BF27E7-FA7E-4549-8E5B-2552798D0730}">
      <dgm:prSet/>
      <dgm:spPr/>
      <dgm:t>
        <a:bodyPr/>
        <a:lstStyle/>
        <a:p>
          <a:endParaRPr lang="en-US"/>
        </a:p>
      </dgm:t>
    </dgm:pt>
    <dgm:pt modelId="{F1AB1ED6-A33B-4065-828A-1FAA705AB054}">
      <dgm:prSet/>
      <dgm:spPr/>
      <dgm:t>
        <a:bodyPr/>
        <a:lstStyle/>
        <a:p>
          <a:r>
            <a:rPr lang="cs-CZ"/>
            <a:t>analýza struktury textu</a:t>
          </a:r>
          <a:endParaRPr lang="en-US"/>
        </a:p>
      </dgm:t>
    </dgm:pt>
    <dgm:pt modelId="{8B12EF18-B9FC-48A0-8350-30CDCB04B28D}" type="parTrans" cxnId="{B14DA7FD-E76A-465A-A5A2-5C02276150C7}">
      <dgm:prSet/>
      <dgm:spPr/>
      <dgm:t>
        <a:bodyPr/>
        <a:lstStyle/>
        <a:p>
          <a:endParaRPr lang="en-US"/>
        </a:p>
      </dgm:t>
    </dgm:pt>
    <dgm:pt modelId="{802BB5B6-0F5E-4CD3-B50B-33A6B2C74F29}" type="sibTrans" cxnId="{B14DA7FD-E76A-465A-A5A2-5C02276150C7}">
      <dgm:prSet/>
      <dgm:spPr/>
      <dgm:t>
        <a:bodyPr/>
        <a:lstStyle/>
        <a:p>
          <a:endParaRPr lang="en-US"/>
        </a:p>
      </dgm:t>
    </dgm:pt>
    <dgm:pt modelId="{5161B4C3-DE26-4241-A41E-810D08A95B0A}">
      <dgm:prSet/>
      <dgm:spPr/>
      <dgm:t>
        <a:bodyPr/>
        <a:lstStyle/>
        <a:p>
          <a:r>
            <a:rPr lang="cs-CZ"/>
            <a:t>identifikace motivů, témat, stylových prvků</a:t>
          </a:r>
          <a:endParaRPr lang="en-US"/>
        </a:p>
      </dgm:t>
    </dgm:pt>
    <dgm:pt modelId="{99E8991E-76F3-4C99-AFAB-FCD54D525A32}" type="parTrans" cxnId="{1AD67B97-BEBC-4A11-80F9-67155096D5FD}">
      <dgm:prSet/>
      <dgm:spPr/>
      <dgm:t>
        <a:bodyPr/>
        <a:lstStyle/>
        <a:p>
          <a:endParaRPr lang="en-US"/>
        </a:p>
      </dgm:t>
    </dgm:pt>
    <dgm:pt modelId="{2B6C8324-6DD5-4922-BFD8-06A0B8A5367D}" type="sibTrans" cxnId="{1AD67B97-BEBC-4A11-80F9-67155096D5FD}">
      <dgm:prSet/>
      <dgm:spPr/>
      <dgm:t>
        <a:bodyPr/>
        <a:lstStyle/>
        <a:p>
          <a:endParaRPr lang="en-US"/>
        </a:p>
      </dgm:t>
    </dgm:pt>
    <dgm:pt modelId="{3B17994F-37F1-4CC3-80E9-18679F6397E0}">
      <dgm:prSet/>
      <dgm:spPr/>
      <dgm:t>
        <a:bodyPr/>
        <a:lstStyle/>
        <a:p>
          <a:r>
            <a:rPr lang="cs-CZ"/>
            <a:t>porovnání různých verzí textu</a:t>
          </a:r>
          <a:endParaRPr lang="en-US"/>
        </a:p>
      </dgm:t>
    </dgm:pt>
    <dgm:pt modelId="{8FC4DEFC-6AA6-472D-95F3-7A5B4FFC79C7}" type="parTrans" cxnId="{65351E35-65AE-4B53-B94C-ADECA0258FB9}">
      <dgm:prSet/>
      <dgm:spPr/>
      <dgm:t>
        <a:bodyPr/>
        <a:lstStyle/>
        <a:p>
          <a:endParaRPr lang="en-US"/>
        </a:p>
      </dgm:t>
    </dgm:pt>
    <dgm:pt modelId="{2C9A237D-957A-486F-B3A5-A187AE29774A}" type="sibTrans" cxnId="{65351E35-65AE-4B53-B94C-ADECA0258FB9}">
      <dgm:prSet/>
      <dgm:spPr/>
      <dgm:t>
        <a:bodyPr/>
        <a:lstStyle/>
        <a:p>
          <a:endParaRPr lang="en-US"/>
        </a:p>
      </dgm:t>
    </dgm:pt>
    <dgm:pt modelId="{3A56A6C9-37FA-422B-A366-234294D71EF1}">
      <dgm:prSet/>
      <dgm:spPr/>
      <dgm:t>
        <a:bodyPr/>
        <a:lstStyle/>
        <a:p>
          <a:r>
            <a:rPr lang="cs-CZ"/>
            <a:t>analýza verše či metra</a:t>
          </a:r>
          <a:endParaRPr lang="en-US"/>
        </a:p>
      </dgm:t>
    </dgm:pt>
    <dgm:pt modelId="{2A5350AF-DB24-40F8-B3EF-61E414CAF080}" type="parTrans" cxnId="{79A2336F-DFC0-4298-BE34-8E49A8D34CC5}">
      <dgm:prSet/>
      <dgm:spPr/>
      <dgm:t>
        <a:bodyPr/>
        <a:lstStyle/>
        <a:p>
          <a:endParaRPr lang="en-US"/>
        </a:p>
      </dgm:t>
    </dgm:pt>
    <dgm:pt modelId="{06518A6B-91FC-4B11-8F19-3F933DD16AC3}" type="sibTrans" cxnId="{79A2336F-DFC0-4298-BE34-8E49A8D34CC5}">
      <dgm:prSet/>
      <dgm:spPr/>
      <dgm:t>
        <a:bodyPr/>
        <a:lstStyle/>
        <a:p>
          <a:endParaRPr lang="en-US"/>
        </a:p>
      </dgm:t>
    </dgm:pt>
    <dgm:pt modelId="{49F58233-2FBA-43CB-87EA-7259F9FB6F0A}" type="pres">
      <dgm:prSet presAssocID="{CA5259A8-238E-4189-8BDE-B37851E85263}" presName="linear" presStyleCnt="0">
        <dgm:presLayoutVars>
          <dgm:animLvl val="lvl"/>
          <dgm:resizeHandles val="exact"/>
        </dgm:presLayoutVars>
      </dgm:prSet>
      <dgm:spPr/>
    </dgm:pt>
    <dgm:pt modelId="{005589E0-1B12-433B-9CBF-0FFE8133DE7B}" type="pres">
      <dgm:prSet presAssocID="{59216DA0-C7E0-4C13-A26F-A888C87AC5C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C38193B-0269-46B7-97E2-1DF08C582628}" type="pres">
      <dgm:prSet presAssocID="{09FB7A5F-1401-4ABD-A08D-BD80C0D36116}" presName="spacer" presStyleCnt="0"/>
      <dgm:spPr/>
    </dgm:pt>
    <dgm:pt modelId="{6BD613A2-AD14-4EBE-AAE6-97605247E241}" type="pres">
      <dgm:prSet presAssocID="{7BC482D7-00E9-4385-8389-B173D2BF29E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F362F2E-B9BF-43A2-9307-5DCAB67EE0AA}" type="pres">
      <dgm:prSet presAssocID="{19CA542A-3181-4623-8790-BDBEDB7A8F4F}" presName="spacer" presStyleCnt="0"/>
      <dgm:spPr/>
    </dgm:pt>
    <dgm:pt modelId="{5ECF01C0-1DA8-4FD4-8361-5FF9F7422A71}" type="pres">
      <dgm:prSet presAssocID="{F1AB1ED6-A33B-4065-828A-1FAA705AB05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F8F1362-EBC9-41A6-B01B-37A2B65CA314}" type="pres">
      <dgm:prSet presAssocID="{802BB5B6-0F5E-4CD3-B50B-33A6B2C74F29}" presName="spacer" presStyleCnt="0"/>
      <dgm:spPr/>
    </dgm:pt>
    <dgm:pt modelId="{FC7E5284-4F43-4C64-AD01-294FF342DA12}" type="pres">
      <dgm:prSet presAssocID="{5161B4C3-DE26-4241-A41E-810D08A95B0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C60CD82-53FC-4D94-9B26-91C008E65627}" type="pres">
      <dgm:prSet presAssocID="{2B6C8324-6DD5-4922-BFD8-06A0B8A5367D}" presName="spacer" presStyleCnt="0"/>
      <dgm:spPr/>
    </dgm:pt>
    <dgm:pt modelId="{29DCCD4D-1737-4DF7-92F8-578F78A64EA5}" type="pres">
      <dgm:prSet presAssocID="{3B17994F-37F1-4CC3-80E9-18679F6397E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B80F848-579C-419A-A4C3-75D08D36A145}" type="pres">
      <dgm:prSet presAssocID="{2C9A237D-957A-486F-B3A5-A187AE29774A}" presName="spacer" presStyleCnt="0"/>
      <dgm:spPr/>
    </dgm:pt>
    <dgm:pt modelId="{7962B4EB-526E-4EFD-AE2E-BD35BD0C7925}" type="pres">
      <dgm:prSet presAssocID="{3A56A6C9-37FA-422B-A366-234294D71EF1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BF58D08-AC58-4BEE-91C7-83352A25F795}" type="presOf" srcId="{3B17994F-37F1-4CC3-80E9-18679F6397E0}" destId="{29DCCD4D-1737-4DF7-92F8-578F78A64EA5}" srcOrd="0" destOrd="0" presId="urn:microsoft.com/office/officeart/2005/8/layout/vList2"/>
    <dgm:cxn modelId="{65351E35-65AE-4B53-B94C-ADECA0258FB9}" srcId="{CA5259A8-238E-4189-8BDE-B37851E85263}" destId="{3B17994F-37F1-4CC3-80E9-18679F6397E0}" srcOrd="4" destOrd="0" parTransId="{8FC4DEFC-6AA6-472D-95F3-7A5B4FFC79C7}" sibTransId="{2C9A237D-957A-486F-B3A5-A187AE29774A}"/>
    <dgm:cxn modelId="{45BEC935-2E47-4A63-AB67-2E0CEED0D5C5}" srcId="{CA5259A8-238E-4189-8BDE-B37851E85263}" destId="{59216DA0-C7E0-4C13-A26F-A888C87AC5C0}" srcOrd="0" destOrd="0" parTransId="{1922EAEE-FB8F-4F89-83B7-3AB4E6071414}" sibTransId="{09FB7A5F-1401-4ABD-A08D-BD80C0D36116}"/>
    <dgm:cxn modelId="{8FFB6346-2B18-48A8-9D9D-EDADB24C4D85}" type="presOf" srcId="{CA5259A8-238E-4189-8BDE-B37851E85263}" destId="{49F58233-2FBA-43CB-87EA-7259F9FB6F0A}" srcOrd="0" destOrd="0" presId="urn:microsoft.com/office/officeart/2005/8/layout/vList2"/>
    <dgm:cxn modelId="{79A2336F-DFC0-4298-BE34-8E49A8D34CC5}" srcId="{CA5259A8-238E-4189-8BDE-B37851E85263}" destId="{3A56A6C9-37FA-422B-A366-234294D71EF1}" srcOrd="5" destOrd="0" parTransId="{2A5350AF-DB24-40F8-B3EF-61E414CAF080}" sibTransId="{06518A6B-91FC-4B11-8F19-3F933DD16AC3}"/>
    <dgm:cxn modelId="{1AD67B97-BEBC-4A11-80F9-67155096D5FD}" srcId="{CA5259A8-238E-4189-8BDE-B37851E85263}" destId="{5161B4C3-DE26-4241-A41E-810D08A95B0A}" srcOrd="3" destOrd="0" parTransId="{99E8991E-76F3-4C99-AFAB-FCD54D525A32}" sibTransId="{2B6C8324-6DD5-4922-BFD8-06A0B8A5367D}"/>
    <dgm:cxn modelId="{6B5DCBA4-9592-46E7-AA5C-0437C0A58519}" type="presOf" srcId="{59216DA0-C7E0-4C13-A26F-A888C87AC5C0}" destId="{005589E0-1B12-433B-9CBF-0FFE8133DE7B}" srcOrd="0" destOrd="0" presId="urn:microsoft.com/office/officeart/2005/8/layout/vList2"/>
    <dgm:cxn modelId="{88263FC0-D9D3-4D72-856F-DCCA61A5CC64}" type="presOf" srcId="{7BC482D7-00E9-4385-8389-B173D2BF29E0}" destId="{6BD613A2-AD14-4EBE-AAE6-97605247E241}" srcOrd="0" destOrd="0" presId="urn:microsoft.com/office/officeart/2005/8/layout/vList2"/>
    <dgm:cxn modelId="{A3A92ECB-6775-4820-8365-EDC69A8F8A17}" type="presOf" srcId="{5161B4C3-DE26-4241-A41E-810D08A95B0A}" destId="{FC7E5284-4F43-4C64-AD01-294FF342DA12}" srcOrd="0" destOrd="0" presId="urn:microsoft.com/office/officeart/2005/8/layout/vList2"/>
    <dgm:cxn modelId="{E1BF27E7-FA7E-4549-8E5B-2552798D0730}" srcId="{CA5259A8-238E-4189-8BDE-B37851E85263}" destId="{7BC482D7-00E9-4385-8389-B173D2BF29E0}" srcOrd="1" destOrd="0" parTransId="{AC989A6D-E5D2-4978-AF66-0E6B2E0BEFA6}" sibTransId="{19CA542A-3181-4623-8790-BDBEDB7A8F4F}"/>
    <dgm:cxn modelId="{A1848CEA-801B-40A6-A58E-91AF4EAACD1C}" type="presOf" srcId="{F1AB1ED6-A33B-4065-828A-1FAA705AB054}" destId="{5ECF01C0-1DA8-4FD4-8361-5FF9F7422A71}" srcOrd="0" destOrd="0" presId="urn:microsoft.com/office/officeart/2005/8/layout/vList2"/>
    <dgm:cxn modelId="{411ECBF2-FA33-4ABE-A255-8741A3774CD1}" type="presOf" srcId="{3A56A6C9-37FA-422B-A366-234294D71EF1}" destId="{7962B4EB-526E-4EFD-AE2E-BD35BD0C7925}" srcOrd="0" destOrd="0" presId="urn:microsoft.com/office/officeart/2005/8/layout/vList2"/>
    <dgm:cxn modelId="{B14DA7FD-E76A-465A-A5A2-5C02276150C7}" srcId="{CA5259A8-238E-4189-8BDE-B37851E85263}" destId="{F1AB1ED6-A33B-4065-828A-1FAA705AB054}" srcOrd="2" destOrd="0" parTransId="{8B12EF18-B9FC-48A0-8350-30CDCB04B28D}" sibTransId="{802BB5B6-0F5E-4CD3-B50B-33A6B2C74F29}"/>
    <dgm:cxn modelId="{48AF97D9-A7A0-4044-99C5-26D14EAA87E0}" type="presParOf" srcId="{49F58233-2FBA-43CB-87EA-7259F9FB6F0A}" destId="{005589E0-1B12-433B-9CBF-0FFE8133DE7B}" srcOrd="0" destOrd="0" presId="urn:microsoft.com/office/officeart/2005/8/layout/vList2"/>
    <dgm:cxn modelId="{C68F7A28-8CB8-485F-9A14-E7085661C117}" type="presParOf" srcId="{49F58233-2FBA-43CB-87EA-7259F9FB6F0A}" destId="{0C38193B-0269-46B7-97E2-1DF08C582628}" srcOrd="1" destOrd="0" presId="urn:microsoft.com/office/officeart/2005/8/layout/vList2"/>
    <dgm:cxn modelId="{0C8BEF82-EFDF-44F5-88BA-0E9957458B4D}" type="presParOf" srcId="{49F58233-2FBA-43CB-87EA-7259F9FB6F0A}" destId="{6BD613A2-AD14-4EBE-AAE6-97605247E241}" srcOrd="2" destOrd="0" presId="urn:microsoft.com/office/officeart/2005/8/layout/vList2"/>
    <dgm:cxn modelId="{E5086F01-34D1-4AD7-A03C-4B6B88BF8182}" type="presParOf" srcId="{49F58233-2FBA-43CB-87EA-7259F9FB6F0A}" destId="{7F362F2E-B9BF-43A2-9307-5DCAB67EE0AA}" srcOrd="3" destOrd="0" presId="urn:microsoft.com/office/officeart/2005/8/layout/vList2"/>
    <dgm:cxn modelId="{9E5EB711-53D8-4A11-BDAC-FBFA22CDAA4D}" type="presParOf" srcId="{49F58233-2FBA-43CB-87EA-7259F9FB6F0A}" destId="{5ECF01C0-1DA8-4FD4-8361-5FF9F7422A71}" srcOrd="4" destOrd="0" presId="urn:microsoft.com/office/officeart/2005/8/layout/vList2"/>
    <dgm:cxn modelId="{079AC39B-1B61-46FB-A1D9-233F93B5365C}" type="presParOf" srcId="{49F58233-2FBA-43CB-87EA-7259F9FB6F0A}" destId="{9F8F1362-EBC9-41A6-B01B-37A2B65CA314}" srcOrd="5" destOrd="0" presId="urn:microsoft.com/office/officeart/2005/8/layout/vList2"/>
    <dgm:cxn modelId="{6A145BDB-14DD-42E9-B7C3-444285AEF1E4}" type="presParOf" srcId="{49F58233-2FBA-43CB-87EA-7259F9FB6F0A}" destId="{FC7E5284-4F43-4C64-AD01-294FF342DA12}" srcOrd="6" destOrd="0" presId="urn:microsoft.com/office/officeart/2005/8/layout/vList2"/>
    <dgm:cxn modelId="{92FE2061-DD6B-44C1-A128-7A981A7B7125}" type="presParOf" srcId="{49F58233-2FBA-43CB-87EA-7259F9FB6F0A}" destId="{9C60CD82-53FC-4D94-9B26-91C008E65627}" srcOrd="7" destOrd="0" presId="urn:microsoft.com/office/officeart/2005/8/layout/vList2"/>
    <dgm:cxn modelId="{DA91174C-BBD9-41B3-9D35-47366B626B44}" type="presParOf" srcId="{49F58233-2FBA-43CB-87EA-7259F9FB6F0A}" destId="{29DCCD4D-1737-4DF7-92F8-578F78A64EA5}" srcOrd="8" destOrd="0" presId="urn:microsoft.com/office/officeart/2005/8/layout/vList2"/>
    <dgm:cxn modelId="{9C8D5415-317E-49DE-8293-4490E69D9693}" type="presParOf" srcId="{49F58233-2FBA-43CB-87EA-7259F9FB6F0A}" destId="{3B80F848-579C-419A-A4C3-75D08D36A145}" srcOrd="9" destOrd="0" presId="urn:microsoft.com/office/officeart/2005/8/layout/vList2"/>
    <dgm:cxn modelId="{2FE24BAA-8361-4FB6-8409-C9E6025CA96F}" type="presParOf" srcId="{49F58233-2FBA-43CB-87EA-7259F9FB6F0A}" destId="{7962B4EB-526E-4EFD-AE2E-BD35BD0C792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E65D316-2F68-4169-AD63-676166A854E3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E135390-4B29-470F-9F49-038017C0A0EC}">
      <dgm:prSet/>
      <dgm:spPr/>
      <dgm:t>
        <a:bodyPr/>
        <a:lstStyle/>
        <a:p>
          <a:r>
            <a:rPr lang="cs-CZ"/>
            <a:t>AI může pomoci převádět literární text do jiných médií.</a:t>
          </a:r>
          <a:endParaRPr lang="en-US"/>
        </a:p>
      </dgm:t>
    </dgm:pt>
    <dgm:pt modelId="{8B4836A6-22C4-41AB-9D84-6B79A232ACEA}" type="parTrans" cxnId="{C8CB1703-D12D-4A43-B750-D9C25B748F16}">
      <dgm:prSet/>
      <dgm:spPr/>
      <dgm:t>
        <a:bodyPr/>
        <a:lstStyle/>
        <a:p>
          <a:endParaRPr lang="en-US"/>
        </a:p>
      </dgm:t>
    </dgm:pt>
    <dgm:pt modelId="{8F0C9399-DF87-4589-95C0-D2AF7F0BDD03}" type="sibTrans" cxnId="{C8CB1703-D12D-4A43-B750-D9C25B748F16}">
      <dgm:prSet/>
      <dgm:spPr/>
      <dgm:t>
        <a:bodyPr/>
        <a:lstStyle/>
        <a:p>
          <a:endParaRPr lang="en-US"/>
        </a:p>
      </dgm:t>
    </dgm:pt>
    <dgm:pt modelId="{4B8B3D0A-418A-4FE3-8DF4-DE8E3C0CD05C}">
      <dgm:prSet/>
      <dgm:spPr/>
      <dgm:t>
        <a:bodyPr/>
        <a:lstStyle/>
        <a:p>
          <a:r>
            <a:rPr lang="cs-CZ"/>
            <a:t>Například:</a:t>
          </a:r>
          <a:endParaRPr lang="en-US"/>
        </a:p>
      </dgm:t>
    </dgm:pt>
    <dgm:pt modelId="{ECAF6D0E-54FC-4203-BF24-D1B9011D11E6}" type="parTrans" cxnId="{E310F44C-9560-43DC-A492-A9696B792BCA}">
      <dgm:prSet/>
      <dgm:spPr/>
      <dgm:t>
        <a:bodyPr/>
        <a:lstStyle/>
        <a:p>
          <a:endParaRPr lang="en-US"/>
        </a:p>
      </dgm:t>
    </dgm:pt>
    <dgm:pt modelId="{7BD7B157-88BF-42DE-B410-BEE70E65E88A}" type="sibTrans" cxnId="{E310F44C-9560-43DC-A492-A9696B792BCA}">
      <dgm:prSet/>
      <dgm:spPr/>
      <dgm:t>
        <a:bodyPr/>
        <a:lstStyle/>
        <a:p>
          <a:endParaRPr lang="en-US"/>
        </a:p>
      </dgm:t>
    </dgm:pt>
    <dgm:pt modelId="{4D04CDE2-15D6-4106-B2A2-A6F805BA5795}">
      <dgm:prSet/>
      <dgm:spPr/>
      <dgm:t>
        <a:bodyPr/>
        <a:lstStyle/>
        <a:p>
          <a:r>
            <a:rPr lang="cs-CZ"/>
            <a:t>vizualizace scén z básně</a:t>
          </a:r>
          <a:endParaRPr lang="en-US"/>
        </a:p>
      </dgm:t>
    </dgm:pt>
    <dgm:pt modelId="{0D3D4A2C-7667-4CEF-A0A4-58FA1D52615E}" type="parTrans" cxnId="{28A523E3-454C-435C-9F86-1579AD0B278E}">
      <dgm:prSet/>
      <dgm:spPr/>
      <dgm:t>
        <a:bodyPr/>
        <a:lstStyle/>
        <a:p>
          <a:endParaRPr lang="en-US"/>
        </a:p>
      </dgm:t>
    </dgm:pt>
    <dgm:pt modelId="{35A7C7BB-71E4-45E2-B385-D7DF4EB21E99}" type="sibTrans" cxnId="{28A523E3-454C-435C-9F86-1579AD0B278E}">
      <dgm:prSet/>
      <dgm:spPr/>
      <dgm:t>
        <a:bodyPr/>
        <a:lstStyle/>
        <a:p>
          <a:endParaRPr lang="en-US"/>
        </a:p>
      </dgm:t>
    </dgm:pt>
    <dgm:pt modelId="{3B38C73B-2285-4ACC-AFF8-9D468C83FA49}">
      <dgm:prSet/>
      <dgm:spPr/>
      <dgm:t>
        <a:bodyPr/>
        <a:lstStyle/>
        <a:p>
          <a:r>
            <a:rPr lang="cs-CZ"/>
            <a:t>generování ilustrací</a:t>
          </a:r>
          <a:endParaRPr lang="en-US"/>
        </a:p>
      </dgm:t>
    </dgm:pt>
    <dgm:pt modelId="{2E51997A-E982-4330-9C1C-8B94EB2F8128}" type="parTrans" cxnId="{FC567ADB-CA19-486E-9CC2-E70ADFB6435E}">
      <dgm:prSet/>
      <dgm:spPr/>
      <dgm:t>
        <a:bodyPr/>
        <a:lstStyle/>
        <a:p>
          <a:endParaRPr lang="en-US"/>
        </a:p>
      </dgm:t>
    </dgm:pt>
    <dgm:pt modelId="{7D991F97-584E-42AE-8C79-F60004824D55}" type="sibTrans" cxnId="{FC567ADB-CA19-486E-9CC2-E70ADFB6435E}">
      <dgm:prSet/>
      <dgm:spPr/>
      <dgm:t>
        <a:bodyPr/>
        <a:lstStyle/>
        <a:p>
          <a:endParaRPr lang="en-US"/>
        </a:p>
      </dgm:t>
    </dgm:pt>
    <dgm:pt modelId="{5F3AD676-3230-4B9D-96FD-C29ADACBB2FD}">
      <dgm:prSet/>
      <dgm:spPr/>
      <dgm:t>
        <a:bodyPr/>
        <a:lstStyle/>
        <a:p>
          <a:r>
            <a:rPr lang="cs-CZ"/>
            <a:t>hudební interpretace atmosféry textu</a:t>
          </a:r>
          <a:endParaRPr lang="en-US"/>
        </a:p>
      </dgm:t>
    </dgm:pt>
    <dgm:pt modelId="{2DDA995A-2BC9-4229-B666-BEDD0D5682B1}" type="parTrans" cxnId="{4BF3E5D3-4C6F-4DCB-AD31-E5A2CAFDC37E}">
      <dgm:prSet/>
      <dgm:spPr/>
      <dgm:t>
        <a:bodyPr/>
        <a:lstStyle/>
        <a:p>
          <a:endParaRPr lang="en-US"/>
        </a:p>
      </dgm:t>
    </dgm:pt>
    <dgm:pt modelId="{A273B935-2B7E-4AEC-842D-2741EA36CDCD}" type="sibTrans" cxnId="{4BF3E5D3-4C6F-4DCB-AD31-E5A2CAFDC37E}">
      <dgm:prSet/>
      <dgm:spPr/>
      <dgm:t>
        <a:bodyPr/>
        <a:lstStyle/>
        <a:p>
          <a:endParaRPr lang="en-US"/>
        </a:p>
      </dgm:t>
    </dgm:pt>
    <dgm:pt modelId="{15D5C9D4-1AC0-4146-B5B8-8261DD172B07}">
      <dgm:prSet/>
      <dgm:spPr/>
      <dgm:t>
        <a:bodyPr/>
        <a:lstStyle/>
        <a:p>
          <a:r>
            <a:rPr lang="cs-CZ"/>
            <a:t>tvorba schémat děje nebo motivů</a:t>
          </a:r>
          <a:endParaRPr lang="en-US"/>
        </a:p>
      </dgm:t>
    </dgm:pt>
    <dgm:pt modelId="{317C1315-15B7-45E4-9A26-D39634CA1160}" type="parTrans" cxnId="{AAA98877-58BB-4F5C-8157-942A6F074D21}">
      <dgm:prSet/>
      <dgm:spPr/>
      <dgm:t>
        <a:bodyPr/>
        <a:lstStyle/>
        <a:p>
          <a:endParaRPr lang="en-US"/>
        </a:p>
      </dgm:t>
    </dgm:pt>
    <dgm:pt modelId="{DDF68C85-80E9-4D18-8F4B-9C818288FB3D}" type="sibTrans" cxnId="{AAA98877-58BB-4F5C-8157-942A6F074D21}">
      <dgm:prSet/>
      <dgm:spPr/>
      <dgm:t>
        <a:bodyPr/>
        <a:lstStyle/>
        <a:p>
          <a:endParaRPr lang="en-US"/>
        </a:p>
      </dgm:t>
    </dgm:pt>
    <dgm:pt modelId="{9E971923-6F3F-4E99-9855-9E62E22B4164}">
      <dgm:prSet/>
      <dgm:spPr/>
      <dgm:t>
        <a:bodyPr/>
        <a:lstStyle/>
        <a:p>
          <a:r>
            <a:rPr lang="cs-CZ"/>
            <a:t>To může pomoci při </a:t>
          </a:r>
          <a:r>
            <a:rPr lang="cs-CZ" b="1"/>
            <a:t>remedializaci a porozumění textu</a:t>
          </a:r>
          <a:r>
            <a:rPr lang="cs-CZ"/>
            <a:t>. </a:t>
          </a:r>
          <a:endParaRPr lang="en-US"/>
        </a:p>
      </dgm:t>
    </dgm:pt>
    <dgm:pt modelId="{C5DEB583-74B5-4961-A65C-DDCD65B46DC0}" type="parTrans" cxnId="{CCDF10B2-DB9D-4CF3-8FDD-482BE1A1B8E3}">
      <dgm:prSet/>
      <dgm:spPr/>
      <dgm:t>
        <a:bodyPr/>
        <a:lstStyle/>
        <a:p>
          <a:endParaRPr lang="en-US"/>
        </a:p>
      </dgm:t>
    </dgm:pt>
    <dgm:pt modelId="{8F663CA8-A25D-4E27-9EBC-4356DB2ACDE4}" type="sibTrans" cxnId="{CCDF10B2-DB9D-4CF3-8FDD-482BE1A1B8E3}">
      <dgm:prSet/>
      <dgm:spPr/>
      <dgm:t>
        <a:bodyPr/>
        <a:lstStyle/>
        <a:p>
          <a:endParaRPr lang="en-US"/>
        </a:p>
      </dgm:t>
    </dgm:pt>
    <dgm:pt modelId="{D5EF9C98-F042-4481-BC29-ED2EF1FE5B98}" type="pres">
      <dgm:prSet presAssocID="{EE65D316-2F68-4169-AD63-676166A854E3}" presName="vert0" presStyleCnt="0">
        <dgm:presLayoutVars>
          <dgm:dir/>
          <dgm:animOne val="branch"/>
          <dgm:animLvl val="lvl"/>
        </dgm:presLayoutVars>
      </dgm:prSet>
      <dgm:spPr/>
    </dgm:pt>
    <dgm:pt modelId="{6E4EF2F3-730A-4C9C-BEFB-1A4197C81829}" type="pres">
      <dgm:prSet presAssocID="{0E135390-4B29-470F-9F49-038017C0A0EC}" presName="thickLine" presStyleLbl="alignNode1" presStyleIdx="0" presStyleCnt="7"/>
      <dgm:spPr/>
    </dgm:pt>
    <dgm:pt modelId="{B0C72642-1092-41EB-BC03-9AB200FFC8E7}" type="pres">
      <dgm:prSet presAssocID="{0E135390-4B29-470F-9F49-038017C0A0EC}" presName="horz1" presStyleCnt="0"/>
      <dgm:spPr/>
    </dgm:pt>
    <dgm:pt modelId="{27CAC76A-2D45-4D6D-9945-9CC426DF83E0}" type="pres">
      <dgm:prSet presAssocID="{0E135390-4B29-470F-9F49-038017C0A0EC}" presName="tx1" presStyleLbl="revTx" presStyleIdx="0" presStyleCnt="7"/>
      <dgm:spPr/>
    </dgm:pt>
    <dgm:pt modelId="{DA9F2F30-0A53-4706-A38A-EC0067BA2A5D}" type="pres">
      <dgm:prSet presAssocID="{0E135390-4B29-470F-9F49-038017C0A0EC}" presName="vert1" presStyleCnt="0"/>
      <dgm:spPr/>
    </dgm:pt>
    <dgm:pt modelId="{843FBF1A-DA5A-4010-993A-A443A9E456B6}" type="pres">
      <dgm:prSet presAssocID="{4B8B3D0A-418A-4FE3-8DF4-DE8E3C0CD05C}" presName="thickLine" presStyleLbl="alignNode1" presStyleIdx="1" presStyleCnt="7"/>
      <dgm:spPr/>
    </dgm:pt>
    <dgm:pt modelId="{5F5A384D-3F39-4275-935A-954DD4C6853A}" type="pres">
      <dgm:prSet presAssocID="{4B8B3D0A-418A-4FE3-8DF4-DE8E3C0CD05C}" presName="horz1" presStyleCnt="0"/>
      <dgm:spPr/>
    </dgm:pt>
    <dgm:pt modelId="{0671B823-C0A3-49B1-B9A9-805F3B807748}" type="pres">
      <dgm:prSet presAssocID="{4B8B3D0A-418A-4FE3-8DF4-DE8E3C0CD05C}" presName="tx1" presStyleLbl="revTx" presStyleIdx="1" presStyleCnt="7"/>
      <dgm:spPr/>
    </dgm:pt>
    <dgm:pt modelId="{86A86022-F0AE-46F7-A696-28F3524362DD}" type="pres">
      <dgm:prSet presAssocID="{4B8B3D0A-418A-4FE3-8DF4-DE8E3C0CD05C}" presName="vert1" presStyleCnt="0"/>
      <dgm:spPr/>
    </dgm:pt>
    <dgm:pt modelId="{19978438-2496-4C48-9E2E-8DCCE0C5C1AA}" type="pres">
      <dgm:prSet presAssocID="{4D04CDE2-15D6-4106-B2A2-A6F805BA5795}" presName="thickLine" presStyleLbl="alignNode1" presStyleIdx="2" presStyleCnt="7"/>
      <dgm:spPr/>
    </dgm:pt>
    <dgm:pt modelId="{B4625FB9-1FB1-498B-AAFF-EC71670CEAAD}" type="pres">
      <dgm:prSet presAssocID="{4D04CDE2-15D6-4106-B2A2-A6F805BA5795}" presName="horz1" presStyleCnt="0"/>
      <dgm:spPr/>
    </dgm:pt>
    <dgm:pt modelId="{2A18811C-73AF-499F-BFB8-EB53A2C9E4BE}" type="pres">
      <dgm:prSet presAssocID="{4D04CDE2-15D6-4106-B2A2-A6F805BA5795}" presName="tx1" presStyleLbl="revTx" presStyleIdx="2" presStyleCnt="7"/>
      <dgm:spPr/>
    </dgm:pt>
    <dgm:pt modelId="{BFFB30FE-51C4-4B0F-BE62-67CC38E48DBB}" type="pres">
      <dgm:prSet presAssocID="{4D04CDE2-15D6-4106-B2A2-A6F805BA5795}" presName="vert1" presStyleCnt="0"/>
      <dgm:spPr/>
    </dgm:pt>
    <dgm:pt modelId="{2B4E49C6-C1B5-4A86-B3CA-B6BA1740411F}" type="pres">
      <dgm:prSet presAssocID="{3B38C73B-2285-4ACC-AFF8-9D468C83FA49}" presName="thickLine" presStyleLbl="alignNode1" presStyleIdx="3" presStyleCnt="7"/>
      <dgm:spPr/>
    </dgm:pt>
    <dgm:pt modelId="{232261B6-172D-4CF4-884E-349D8FB937F1}" type="pres">
      <dgm:prSet presAssocID="{3B38C73B-2285-4ACC-AFF8-9D468C83FA49}" presName="horz1" presStyleCnt="0"/>
      <dgm:spPr/>
    </dgm:pt>
    <dgm:pt modelId="{039133E1-FA6D-412D-8B03-D16028C295A0}" type="pres">
      <dgm:prSet presAssocID="{3B38C73B-2285-4ACC-AFF8-9D468C83FA49}" presName="tx1" presStyleLbl="revTx" presStyleIdx="3" presStyleCnt="7"/>
      <dgm:spPr/>
    </dgm:pt>
    <dgm:pt modelId="{400271A1-14AB-465E-B9DE-6BE1351AB64F}" type="pres">
      <dgm:prSet presAssocID="{3B38C73B-2285-4ACC-AFF8-9D468C83FA49}" presName="vert1" presStyleCnt="0"/>
      <dgm:spPr/>
    </dgm:pt>
    <dgm:pt modelId="{ECFB5260-8B77-4700-A322-A57D99E0C41E}" type="pres">
      <dgm:prSet presAssocID="{5F3AD676-3230-4B9D-96FD-C29ADACBB2FD}" presName="thickLine" presStyleLbl="alignNode1" presStyleIdx="4" presStyleCnt="7"/>
      <dgm:spPr/>
    </dgm:pt>
    <dgm:pt modelId="{94282025-9128-4A8A-8FBA-5F87AD8A90B0}" type="pres">
      <dgm:prSet presAssocID="{5F3AD676-3230-4B9D-96FD-C29ADACBB2FD}" presName="horz1" presStyleCnt="0"/>
      <dgm:spPr/>
    </dgm:pt>
    <dgm:pt modelId="{18504CF5-51D2-4BC1-8B4D-69AF3D48380E}" type="pres">
      <dgm:prSet presAssocID="{5F3AD676-3230-4B9D-96FD-C29ADACBB2FD}" presName="tx1" presStyleLbl="revTx" presStyleIdx="4" presStyleCnt="7"/>
      <dgm:spPr/>
    </dgm:pt>
    <dgm:pt modelId="{FA25ECE7-F1BE-41AC-A421-6C32F0E2408A}" type="pres">
      <dgm:prSet presAssocID="{5F3AD676-3230-4B9D-96FD-C29ADACBB2FD}" presName="vert1" presStyleCnt="0"/>
      <dgm:spPr/>
    </dgm:pt>
    <dgm:pt modelId="{FAFDC4A5-E579-4AC2-9F1A-84320EB432F4}" type="pres">
      <dgm:prSet presAssocID="{15D5C9D4-1AC0-4146-B5B8-8261DD172B07}" presName="thickLine" presStyleLbl="alignNode1" presStyleIdx="5" presStyleCnt="7"/>
      <dgm:spPr/>
    </dgm:pt>
    <dgm:pt modelId="{12D168B9-6EF9-43AF-88C2-6A5B871041D1}" type="pres">
      <dgm:prSet presAssocID="{15D5C9D4-1AC0-4146-B5B8-8261DD172B07}" presName="horz1" presStyleCnt="0"/>
      <dgm:spPr/>
    </dgm:pt>
    <dgm:pt modelId="{FAA8E2E1-8592-4816-A506-98E264B5DDCB}" type="pres">
      <dgm:prSet presAssocID="{15D5C9D4-1AC0-4146-B5B8-8261DD172B07}" presName="tx1" presStyleLbl="revTx" presStyleIdx="5" presStyleCnt="7"/>
      <dgm:spPr/>
    </dgm:pt>
    <dgm:pt modelId="{EF0B6819-5635-47E0-8719-4B890E547C68}" type="pres">
      <dgm:prSet presAssocID="{15D5C9D4-1AC0-4146-B5B8-8261DD172B07}" presName="vert1" presStyleCnt="0"/>
      <dgm:spPr/>
    </dgm:pt>
    <dgm:pt modelId="{00006420-FC2A-4EE3-BD1B-A9F75F58A83F}" type="pres">
      <dgm:prSet presAssocID="{9E971923-6F3F-4E99-9855-9E62E22B4164}" presName="thickLine" presStyleLbl="alignNode1" presStyleIdx="6" presStyleCnt="7"/>
      <dgm:spPr/>
    </dgm:pt>
    <dgm:pt modelId="{BB87D924-CE7B-47A0-933F-3DF4BA37E817}" type="pres">
      <dgm:prSet presAssocID="{9E971923-6F3F-4E99-9855-9E62E22B4164}" presName="horz1" presStyleCnt="0"/>
      <dgm:spPr/>
    </dgm:pt>
    <dgm:pt modelId="{D70A0856-F7AD-4ECA-B268-E79B1F634BB8}" type="pres">
      <dgm:prSet presAssocID="{9E971923-6F3F-4E99-9855-9E62E22B4164}" presName="tx1" presStyleLbl="revTx" presStyleIdx="6" presStyleCnt="7"/>
      <dgm:spPr/>
    </dgm:pt>
    <dgm:pt modelId="{48CFC3C0-B68E-4516-906C-59BC0DC0A8B0}" type="pres">
      <dgm:prSet presAssocID="{9E971923-6F3F-4E99-9855-9E62E22B4164}" presName="vert1" presStyleCnt="0"/>
      <dgm:spPr/>
    </dgm:pt>
  </dgm:ptLst>
  <dgm:cxnLst>
    <dgm:cxn modelId="{C8CB1703-D12D-4A43-B750-D9C25B748F16}" srcId="{EE65D316-2F68-4169-AD63-676166A854E3}" destId="{0E135390-4B29-470F-9F49-038017C0A0EC}" srcOrd="0" destOrd="0" parTransId="{8B4836A6-22C4-41AB-9D84-6B79A232ACEA}" sibTransId="{8F0C9399-DF87-4589-95C0-D2AF7F0BDD03}"/>
    <dgm:cxn modelId="{E310F44C-9560-43DC-A492-A9696B792BCA}" srcId="{EE65D316-2F68-4169-AD63-676166A854E3}" destId="{4B8B3D0A-418A-4FE3-8DF4-DE8E3C0CD05C}" srcOrd="1" destOrd="0" parTransId="{ECAF6D0E-54FC-4203-BF24-D1B9011D11E6}" sibTransId="{7BD7B157-88BF-42DE-B410-BEE70E65E88A}"/>
    <dgm:cxn modelId="{9C54DE4E-EFC5-416C-B528-0822506DB7C8}" type="presOf" srcId="{5F3AD676-3230-4B9D-96FD-C29ADACBB2FD}" destId="{18504CF5-51D2-4BC1-8B4D-69AF3D48380E}" srcOrd="0" destOrd="0" presId="urn:microsoft.com/office/officeart/2008/layout/LinedList"/>
    <dgm:cxn modelId="{AAA98877-58BB-4F5C-8157-942A6F074D21}" srcId="{EE65D316-2F68-4169-AD63-676166A854E3}" destId="{15D5C9D4-1AC0-4146-B5B8-8261DD172B07}" srcOrd="5" destOrd="0" parTransId="{317C1315-15B7-45E4-9A26-D39634CA1160}" sibTransId="{DDF68C85-80E9-4D18-8F4B-9C818288FB3D}"/>
    <dgm:cxn modelId="{A5D0497E-A2F2-4562-A2B2-6D2AB9BBCEBD}" type="presOf" srcId="{4B8B3D0A-418A-4FE3-8DF4-DE8E3C0CD05C}" destId="{0671B823-C0A3-49B1-B9A9-805F3B807748}" srcOrd="0" destOrd="0" presId="urn:microsoft.com/office/officeart/2008/layout/LinedList"/>
    <dgm:cxn modelId="{8EBE0380-D738-40EA-9147-28D917C9EF10}" type="presOf" srcId="{EE65D316-2F68-4169-AD63-676166A854E3}" destId="{D5EF9C98-F042-4481-BC29-ED2EF1FE5B98}" srcOrd="0" destOrd="0" presId="urn:microsoft.com/office/officeart/2008/layout/LinedList"/>
    <dgm:cxn modelId="{80AAB099-6099-45AE-960E-CBDD8045C8D0}" type="presOf" srcId="{9E971923-6F3F-4E99-9855-9E62E22B4164}" destId="{D70A0856-F7AD-4ECA-B268-E79B1F634BB8}" srcOrd="0" destOrd="0" presId="urn:microsoft.com/office/officeart/2008/layout/LinedList"/>
    <dgm:cxn modelId="{F42DA29A-4879-42E9-8253-D0E28FCCB59D}" type="presOf" srcId="{3B38C73B-2285-4ACC-AFF8-9D468C83FA49}" destId="{039133E1-FA6D-412D-8B03-D16028C295A0}" srcOrd="0" destOrd="0" presId="urn:microsoft.com/office/officeart/2008/layout/LinedList"/>
    <dgm:cxn modelId="{947CC29E-795D-4993-B9CB-92B36EEA8F44}" type="presOf" srcId="{0E135390-4B29-470F-9F49-038017C0A0EC}" destId="{27CAC76A-2D45-4D6D-9945-9CC426DF83E0}" srcOrd="0" destOrd="0" presId="urn:microsoft.com/office/officeart/2008/layout/LinedList"/>
    <dgm:cxn modelId="{CCDF10B2-DB9D-4CF3-8FDD-482BE1A1B8E3}" srcId="{EE65D316-2F68-4169-AD63-676166A854E3}" destId="{9E971923-6F3F-4E99-9855-9E62E22B4164}" srcOrd="6" destOrd="0" parTransId="{C5DEB583-74B5-4961-A65C-DDCD65B46DC0}" sibTransId="{8F663CA8-A25D-4E27-9EBC-4356DB2ACDE4}"/>
    <dgm:cxn modelId="{4BF3E5D3-4C6F-4DCB-AD31-E5A2CAFDC37E}" srcId="{EE65D316-2F68-4169-AD63-676166A854E3}" destId="{5F3AD676-3230-4B9D-96FD-C29ADACBB2FD}" srcOrd="4" destOrd="0" parTransId="{2DDA995A-2BC9-4229-B666-BEDD0D5682B1}" sibTransId="{A273B935-2B7E-4AEC-842D-2741EA36CDCD}"/>
    <dgm:cxn modelId="{FC567ADB-CA19-486E-9CC2-E70ADFB6435E}" srcId="{EE65D316-2F68-4169-AD63-676166A854E3}" destId="{3B38C73B-2285-4ACC-AFF8-9D468C83FA49}" srcOrd="3" destOrd="0" parTransId="{2E51997A-E982-4330-9C1C-8B94EB2F8128}" sibTransId="{7D991F97-584E-42AE-8C79-F60004824D55}"/>
    <dgm:cxn modelId="{28A523E3-454C-435C-9F86-1579AD0B278E}" srcId="{EE65D316-2F68-4169-AD63-676166A854E3}" destId="{4D04CDE2-15D6-4106-B2A2-A6F805BA5795}" srcOrd="2" destOrd="0" parTransId="{0D3D4A2C-7667-4CEF-A0A4-58FA1D52615E}" sibTransId="{35A7C7BB-71E4-45E2-B385-D7DF4EB21E99}"/>
    <dgm:cxn modelId="{4C60D0E5-719F-4342-BFBC-55767F7FF287}" type="presOf" srcId="{4D04CDE2-15D6-4106-B2A2-A6F805BA5795}" destId="{2A18811C-73AF-499F-BFB8-EB53A2C9E4BE}" srcOrd="0" destOrd="0" presId="urn:microsoft.com/office/officeart/2008/layout/LinedList"/>
    <dgm:cxn modelId="{7D3E9CE9-40E8-4D90-BD72-C153CBAC6BE6}" type="presOf" srcId="{15D5C9D4-1AC0-4146-B5B8-8261DD172B07}" destId="{FAA8E2E1-8592-4816-A506-98E264B5DDCB}" srcOrd="0" destOrd="0" presId="urn:microsoft.com/office/officeart/2008/layout/LinedList"/>
    <dgm:cxn modelId="{C9AF14A4-86A6-408E-81CA-AE2DC57CCCE1}" type="presParOf" srcId="{D5EF9C98-F042-4481-BC29-ED2EF1FE5B98}" destId="{6E4EF2F3-730A-4C9C-BEFB-1A4197C81829}" srcOrd="0" destOrd="0" presId="urn:microsoft.com/office/officeart/2008/layout/LinedList"/>
    <dgm:cxn modelId="{56A244B3-97E0-417E-955C-1FF74B625DF3}" type="presParOf" srcId="{D5EF9C98-F042-4481-BC29-ED2EF1FE5B98}" destId="{B0C72642-1092-41EB-BC03-9AB200FFC8E7}" srcOrd="1" destOrd="0" presId="urn:microsoft.com/office/officeart/2008/layout/LinedList"/>
    <dgm:cxn modelId="{7CF75369-1A28-4F59-855C-C3CBBFAAFF47}" type="presParOf" srcId="{B0C72642-1092-41EB-BC03-9AB200FFC8E7}" destId="{27CAC76A-2D45-4D6D-9945-9CC426DF83E0}" srcOrd="0" destOrd="0" presId="urn:microsoft.com/office/officeart/2008/layout/LinedList"/>
    <dgm:cxn modelId="{654E8D77-D0B3-4FD2-814C-AA947D331E3B}" type="presParOf" srcId="{B0C72642-1092-41EB-BC03-9AB200FFC8E7}" destId="{DA9F2F30-0A53-4706-A38A-EC0067BA2A5D}" srcOrd="1" destOrd="0" presId="urn:microsoft.com/office/officeart/2008/layout/LinedList"/>
    <dgm:cxn modelId="{3E62F351-6294-43B9-814F-DA56D0325850}" type="presParOf" srcId="{D5EF9C98-F042-4481-BC29-ED2EF1FE5B98}" destId="{843FBF1A-DA5A-4010-993A-A443A9E456B6}" srcOrd="2" destOrd="0" presId="urn:microsoft.com/office/officeart/2008/layout/LinedList"/>
    <dgm:cxn modelId="{FBAA3310-97B5-4A9C-9534-FA4B62A1437F}" type="presParOf" srcId="{D5EF9C98-F042-4481-BC29-ED2EF1FE5B98}" destId="{5F5A384D-3F39-4275-935A-954DD4C6853A}" srcOrd="3" destOrd="0" presId="urn:microsoft.com/office/officeart/2008/layout/LinedList"/>
    <dgm:cxn modelId="{454B3453-468E-4C8A-BA8E-F483DE0A7962}" type="presParOf" srcId="{5F5A384D-3F39-4275-935A-954DD4C6853A}" destId="{0671B823-C0A3-49B1-B9A9-805F3B807748}" srcOrd="0" destOrd="0" presId="urn:microsoft.com/office/officeart/2008/layout/LinedList"/>
    <dgm:cxn modelId="{D1C01ECF-2EAA-4E80-A3B9-FC8BBA6FD5DF}" type="presParOf" srcId="{5F5A384D-3F39-4275-935A-954DD4C6853A}" destId="{86A86022-F0AE-46F7-A696-28F3524362DD}" srcOrd="1" destOrd="0" presId="urn:microsoft.com/office/officeart/2008/layout/LinedList"/>
    <dgm:cxn modelId="{A6C05F37-1D5D-4519-BB2E-26C99089E6E5}" type="presParOf" srcId="{D5EF9C98-F042-4481-BC29-ED2EF1FE5B98}" destId="{19978438-2496-4C48-9E2E-8DCCE0C5C1AA}" srcOrd="4" destOrd="0" presId="urn:microsoft.com/office/officeart/2008/layout/LinedList"/>
    <dgm:cxn modelId="{59595944-DE89-4CBB-A4B2-A1D0E80543AB}" type="presParOf" srcId="{D5EF9C98-F042-4481-BC29-ED2EF1FE5B98}" destId="{B4625FB9-1FB1-498B-AAFF-EC71670CEAAD}" srcOrd="5" destOrd="0" presId="urn:microsoft.com/office/officeart/2008/layout/LinedList"/>
    <dgm:cxn modelId="{E89D5E75-B15A-41DF-B521-390E3B68F9FA}" type="presParOf" srcId="{B4625FB9-1FB1-498B-AAFF-EC71670CEAAD}" destId="{2A18811C-73AF-499F-BFB8-EB53A2C9E4BE}" srcOrd="0" destOrd="0" presId="urn:microsoft.com/office/officeart/2008/layout/LinedList"/>
    <dgm:cxn modelId="{6E8797D1-AAFD-4D6D-976E-97C02BFF9CAD}" type="presParOf" srcId="{B4625FB9-1FB1-498B-AAFF-EC71670CEAAD}" destId="{BFFB30FE-51C4-4B0F-BE62-67CC38E48DBB}" srcOrd="1" destOrd="0" presId="urn:microsoft.com/office/officeart/2008/layout/LinedList"/>
    <dgm:cxn modelId="{E861125C-7CD7-4228-A4C6-363708641B90}" type="presParOf" srcId="{D5EF9C98-F042-4481-BC29-ED2EF1FE5B98}" destId="{2B4E49C6-C1B5-4A86-B3CA-B6BA1740411F}" srcOrd="6" destOrd="0" presId="urn:microsoft.com/office/officeart/2008/layout/LinedList"/>
    <dgm:cxn modelId="{952E69AC-CE4C-4BB7-9897-3D94209A852D}" type="presParOf" srcId="{D5EF9C98-F042-4481-BC29-ED2EF1FE5B98}" destId="{232261B6-172D-4CF4-884E-349D8FB937F1}" srcOrd="7" destOrd="0" presId="urn:microsoft.com/office/officeart/2008/layout/LinedList"/>
    <dgm:cxn modelId="{DCFDA04D-65ED-4DC4-892E-55BECEE2E687}" type="presParOf" srcId="{232261B6-172D-4CF4-884E-349D8FB937F1}" destId="{039133E1-FA6D-412D-8B03-D16028C295A0}" srcOrd="0" destOrd="0" presId="urn:microsoft.com/office/officeart/2008/layout/LinedList"/>
    <dgm:cxn modelId="{8B4C405D-A1C1-45A0-904E-7529A352CB79}" type="presParOf" srcId="{232261B6-172D-4CF4-884E-349D8FB937F1}" destId="{400271A1-14AB-465E-B9DE-6BE1351AB64F}" srcOrd="1" destOrd="0" presId="urn:microsoft.com/office/officeart/2008/layout/LinedList"/>
    <dgm:cxn modelId="{A45C658D-45DE-4ACC-A6E1-286CAF7EA119}" type="presParOf" srcId="{D5EF9C98-F042-4481-BC29-ED2EF1FE5B98}" destId="{ECFB5260-8B77-4700-A322-A57D99E0C41E}" srcOrd="8" destOrd="0" presId="urn:microsoft.com/office/officeart/2008/layout/LinedList"/>
    <dgm:cxn modelId="{C04FA1CE-4935-436B-B55C-5CE9F6DAB974}" type="presParOf" srcId="{D5EF9C98-F042-4481-BC29-ED2EF1FE5B98}" destId="{94282025-9128-4A8A-8FBA-5F87AD8A90B0}" srcOrd="9" destOrd="0" presId="urn:microsoft.com/office/officeart/2008/layout/LinedList"/>
    <dgm:cxn modelId="{D9207A5C-DC2D-440F-97C1-58A1924B943D}" type="presParOf" srcId="{94282025-9128-4A8A-8FBA-5F87AD8A90B0}" destId="{18504CF5-51D2-4BC1-8B4D-69AF3D48380E}" srcOrd="0" destOrd="0" presId="urn:microsoft.com/office/officeart/2008/layout/LinedList"/>
    <dgm:cxn modelId="{DBE4F152-D892-490E-BF03-2BC9B49D23FC}" type="presParOf" srcId="{94282025-9128-4A8A-8FBA-5F87AD8A90B0}" destId="{FA25ECE7-F1BE-41AC-A421-6C32F0E2408A}" srcOrd="1" destOrd="0" presId="urn:microsoft.com/office/officeart/2008/layout/LinedList"/>
    <dgm:cxn modelId="{8F2C9F18-028D-42BA-94B1-1C13C389BA8D}" type="presParOf" srcId="{D5EF9C98-F042-4481-BC29-ED2EF1FE5B98}" destId="{FAFDC4A5-E579-4AC2-9F1A-84320EB432F4}" srcOrd="10" destOrd="0" presId="urn:microsoft.com/office/officeart/2008/layout/LinedList"/>
    <dgm:cxn modelId="{40ADD0AA-42AF-49F2-9910-FB5DEC065DCC}" type="presParOf" srcId="{D5EF9C98-F042-4481-BC29-ED2EF1FE5B98}" destId="{12D168B9-6EF9-43AF-88C2-6A5B871041D1}" srcOrd="11" destOrd="0" presId="urn:microsoft.com/office/officeart/2008/layout/LinedList"/>
    <dgm:cxn modelId="{ABBB955B-8D90-4E51-BB7E-DEB835E5CB8F}" type="presParOf" srcId="{12D168B9-6EF9-43AF-88C2-6A5B871041D1}" destId="{FAA8E2E1-8592-4816-A506-98E264B5DDCB}" srcOrd="0" destOrd="0" presId="urn:microsoft.com/office/officeart/2008/layout/LinedList"/>
    <dgm:cxn modelId="{BBC07F6F-6D8E-424F-9A2D-35C4A1A4B16D}" type="presParOf" srcId="{12D168B9-6EF9-43AF-88C2-6A5B871041D1}" destId="{EF0B6819-5635-47E0-8719-4B890E547C68}" srcOrd="1" destOrd="0" presId="urn:microsoft.com/office/officeart/2008/layout/LinedList"/>
    <dgm:cxn modelId="{4BC4D4C6-E01D-46C6-87C6-654B5A06B7AB}" type="presParOf" srcId="{D5EF9C98-F042-4481-BC29-ED2EF1FE5B98}" destId="{00006420-FC2A-4EE3-BD1B-A9F75F58A83F}" srcOrd="12" destOrd="0" presId="urn:microsoft.com/office/officeart/2008/layout/LinedList"/>
    <dgm:cxn modelId="{DA8D2B71-4DA2-4309-9D74-7B4E5A96BE81}" type="presParOf" srcId="{D5EF9C98-F042-4481-BC29-ED2EF1FE5B98}" destId="{BB87D924-CE7B-47A0-933F-3DF4BA37E817}" srcOrd="13" destOrd="0" presId="urn:microsoft.com/office/officeart/2008/layout/LinedList"/>
    <dgm:cxn modelId="{E5F6DF70-E43D-4484-81E9-DD3AA0183992}" type="presParOf" srcId="{BB87D924-CE7B-47A0-933F-3DF4BA37E817}" destId="{D70A0856-F7AD-4ECA-B268-E79B1F634BB8}" srcOrd="0" destOrd="0" presId="urn:microsoft.com/office/officeart/2008/layout/LinedList"/>
    <dgm:cxn modelId="{3B920824-746B-4560-9C51-5B4A254674CB}" type="presParOf" srcId="{BB87D924-CE7B-47A0-933F-3DF4BA37E817}" destId="{48CFC3C0-B68E-4516-906C-59BC0DC0A8B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FA92C91-C267-4502-82B6-53B1CACADC43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2249392-8A72-4A19-BA80-03E1A569FA19}">
      <dgm:prSet/>
      <dgm:spPr/>
      <dgm:t>
        <a:bodyPr/>
        <a:lstStyle/>
        <a:p>
          <a:r>
            <a:rPr lang="cs-CZ"/>
            <a:t>AI může pomoci při </a:t>
          </a:r>
          <a:r>
            <a:rPr lang="cs-CZ" b="1"/>
            <a:t>badatelských aktivitách žáků</a:t>
          </a:r>
          <a:r>
            <a:rPr lang="cs-CZ"/>
            <a:t>.</a:t>
          </a:r>
          <a:endParaRPr lang="en-US"/>
        </a:p>
      </dgm:t>
    </dgm:pt>
    <dgm:pt modelId="{3F951ED4-8AD9-4E2F-A226-286DC2563557}" type="parTrans" cxnId="{A196DE2A-39F4-44EE-A962-DC3332B56762}">
      <dgm:prSet/>
      <dgm:spPr/>
      <dgm:t>
        <a:bodyPr/>
        <a:lstStyle/>
        <a:p>
          <a:endParaRPr lang="en-US"/>
        </a:p>
      </dgm:t>
    </dgm:pt>
    <dgm:pt modelId="{1912F19C-85B3-4092-B927-E340B11263D6}" type="sibTrans" cxnId="{A196DE2A-39F4-44EE-A962-DC3332B56762}">
      <dgm:prSet/>
      <dgm:spPr/>
      <dgm:t>
        <a:bodyPr/>
        <a:lstStyle/>
        <a:p>
          <a:endParaRPr lang="en-US"/>
        </a:p>
      </dgm:t>
    </dgm:pt>
    <dgm:pt modelId="{16191E20-F245-4F2E-81D9-888FD5D96FB1}">
      <dgm:prSet/>
      <dgm:spPr/>
      <dgm:t>
        <a:bodyPr/>
        <a:lstStyle/>
        <a:p>
          <a:r>
            <a:rPr lang="cs-CZ"/>
            <a:t>Například:</a:t>
          </a:r>
          <a:endParaRPr lang="en-US"/>
        </a:p>
      </dgm:t>
    </dgm:pt>
    <dgm:pt modelId="{F417BE99-26CF-4E0B-A9FD-2688F853DF9F}" type="parTrans" cxnId="{9BF4B03A-96E8-4A15-A6B6-384B8F869C7F}">
      <dgm:prSet/>
      <dgm:spPr/>
      <dgm:t>
        <a:bodyPr/>
        <a:lstStyle/>
        <a:p>
          <a:endParaRPr lang="en-US"/>
        </a:p>
      </dgm:t>
    </dgm:pt>
    <dgm:pt modelId="{B12E5522-C1E2-421F-94BE-73CEFF1C0353}" type="sibTrans" cxnId="{9BF4B03A-96E8-4A15-A6B6-384B8F869C7F}">
      <dgm:prSet/>
      <dgm:spPr/>
      <dgm:t>
        <a:bodyPr/>
        <a:lstStyle/>
        <a:p>
          <a:endParaRPr lang="en-US"/>
        </a:p>
      </dgm:t>
    </dgm:pt>
    <dgm:pt modelId="{46FD8623-FF6D-40FF-A24F-ACA65641DB6C}">
      <dgm:prSet/>
      <dgm:spPr/>
      <dgm:t>
        <a:bodyPr/>
        <a:lstStyle/>
        <a:p>
          <a:r>
            <a:rPr lang="cs-CZ"/>
            <a:t>rešerše literatury</a:t>
          </a:r>
          <a:endParaRPr lang="en-US"/>
        </a:p>
      </dgm:t>
    </dgm:pt>
    <dgm:pt modelId="{AD177857-BCBC-47E1-BC6C-CD60C726A0B8}" type="parTrans" cxnId="{8055AA44-7D6B-4B20-8D38-38EA7BFF6B44}">
      <dgm:prSet/>
      <dgm:spPr/>
      <dgm:t>
        <a:bodyPr/>
        <a:lstStyle/>
        <a:p>
          <a:endParaRPr lang="en-US"/>
        </a:p>
      </dgm:t>
    </dgm:pt>
    <dgm:pt modelId="{8289B3C1-3F02-469D-A7B2-6EA8C6F45D0D}" type="sibTrans" cxnId="{8055AA44-7D6B-4B20-8D38-38EA7BFF6B44}">
      <dgm:prSet/>
      <dgm:spPr/>
      <dgm:t>
        <a:bodyPr/>
        <a:lstStyle/>
        <a:p>
          <a:endParaRPr lang="en-US"/>
        </a:p>
      </dgm:t>
    </dgm:pt>
    <dgm:pt modelId="{CDAB1EE5-0771-40E4-85AF-092003C70FEA}">
      <dgm:prSet/>
      <dgm:spPr/>
      <dgm:t>
        <a:bodyPr/>
        <a:lstStyle/>
        <a:p>
          <a:r>
            <a:rPr lang="cs-CZ"/>
            <a:t>orientace ve zdrojích</a:t>
          </a:r>
          <a:endParaRPr lang="en-US"/>
        </a:p>
      </dgm:t>
    </dgm:pt>
    <dgm:pt modelId="{2915BBB8-A633-4B93-9FC5-DB08C42EEB5F}" type="parTrans" cxnId="{05CD86CF-85FE-4857-AAE0-A80670F3EE38}">
      <dgm:prSet/>
      <dgm:spPr/>
      <dgm:t>
        <a:bodyPr/>
        <a:lstStyle/>
        <a:p>
          <a:endParaRPr lang="en-US"/>
        </a:p>
      </dgm:t>
    </dgm:pt>
    <dgm:pt modelId="{57165971-CB3D-422B-979E-5F0626597D23}" type="sibTrans" cxnId="{05CD86CF-85FE-4857-AAE0-A80670F3EE38}">
      <dgm:prSet/>
      <dgm:spPr/>
      <dgm:t>
        <a:bodyPr/>
        <a:lstStyle/>
        <a:p>
          <a:endParaRPr lang="en-US"/>
        </a:p>
      </dgm:t>
    </dgm:pt>
    <dgm:pt modelId="{4350941D-9E41-49E1-A09B-90A751302C19}">
      <dgm:prSet/>
      <dgm:spPr/>
      <dgm:t>
        <a:bodyPr/>
        <a:lstStyle/>
        <a:p>
          <a:r>
            <a:rPr lang="cs-CZ"/>
            <a:t>shrnutí odborných textů</a:t>
          </a:r>
          <a:endParaRPr lang="en-US"/>
        </a:p>
      </dgm:t>
    </dgm:pt>
    <dgm:pt modelId="{375AF28A-B2A2-409F-8BF6-B2EB999275C8}" type="parTrans" cxnId="{CB56561B-D81F-4544-8753-B62DC91505B9}">
      <dgm:prSet/>
      <dgm:spPr/>
      <dgm:t>
        <a:bodyPr/>
        <a:lstStyle/>
        <a:p>
          <a:endParaRPr lang="en-US"/>
        </a:p>
      </dgm:t>
    </dgm:pt>
    <dgm:pt modelId="{CDEBAC2B-19FA-405B-B265-12FFBE48B7BF}" type="sibTrans" cxnId="{CB56561B-D81F-4544-8753-B62DC91505B9}">
      <dgm:prSet/>
      <dgm:spPr/>
      <dgm:t>
        <a:bodyPr/>
        <a:lstStyle/>
        <a:p>
          <a:endParaRPr lang="en-US"/>
        </a:p>
      </dgm:t>
    </dgm:pt>
    <dgm:pt modelId="{615CA611-F2EF-4974-9B19-7AACDE932CD1}">
      <dgm:prSet/>
      <dgm:spPr/>
      <dgm:t>
        <a:bodyPr/>
        <a:lstStyle/>
        <a:p>
          <a:r>
            <a:rPr lang="cs-CZ"/>
            <a:t>práce s databázemi</a:t>
          </a:r>
          <a:endParaRPr lang="en-US"/>
        </a:p>
      </dgm:t>
    </dgm:pt>
    <dgm:pt modelId="{9341790D-CA52-4430-9CCE-3FFF301333D4}" type="parTrans" cxnId="{593A5A30-9806-48B4-A856-3359681AF6D2}">
      <dgm:prSet/>
      <dgm:spPr/>
      <dgm:t>
        <a:bodyPr/>
        <a:lstStyle/>
        <a:p>
          <a:endParaRPr lang="en-US"/>
        </a:p>
      </dgm:t>
    </dgm:pt>
    <dgm:pt modelId="{9EE26461-4B6D-4DFF-A4C7-1C3E4FA6C671}" type="sibTrans" cxnId="{593A5A30-9806-48B4-A856-3359681AF6D2}">
      <dgm:prSet/>
      <dgm:spPr/>
      <dgm:t>
        <a:bodyPr/>
        <a:lstStyle/>
        <a:p>
          <a:endParaRPr lang="en-US"/>
        </a:p>
      </dgm:t>
    </dgm:pt>
    <dgm:pt modelId="{AC7D1678-BEAF-4259-9083-FA27A0B10AC9}">
      <dgm:prSet/>
      <dgm:spPr/>
      <dgm:t>
        <a:bodyPr/>
        <a:lstStyle/>
        <a:p>
          <a:r>
            <a:rPr lang="cs-CZ"/>
            <a:t>Nástroje mohou žákům umožnit </a:t>
          </a:r>
          <a:r>
            <a:rPr lang="cs-CZ" b="1"/>
            <a:t>simulovat vědeckou práci s literaturou</a:t>
          </a:r>
          <a:r>
            <a:rPr lang="cs-CZ"/>
            <a:t>. </a:t>
          </a:r>
          <a:endParaRPr lang="en-US"/>
        </a:p>
      </dgm:t>
    </dgm:pt>
    <dgm:pt modelId="{516C055B-6896-42D3-A3B2-556E3B71FDB0}" type="parTrans" cxnId="{FCC6E31A-FAA7-4294-B544-45E3A6CAE9F1}">
      <dgm:prSet/>
      <dgm:spPr/>
      <dgm:t>
        <a:bodyPr/>
        <a:lstStyle/>
        <a:p>
          <a:endParaRPr lang="en-US"/>
        </a:p>
      </dgm:t>
    </dgm:pt>
    <dgm:pt modelId="{819CC2AC-FE3E-4EAB-8330-26845DD12DBF}" type="sibTrans" cxnId="{FCC6E31A-FAA7-4294-B544-45E3A6CAE9F1}">
      <dgm:prSet/>
      <dgm:spPr/>
      <dgm:t>
        <a:bodyPr/>
        <a:lstStyle/>
        <a:p>
          <a:endParaRPr lang="en-US"/>
        </a:p>
      </dgm:t>
    </dgm:pt>
    <dgm:pt modelId="{C322FF34-3ED4-41F9-9F45-4A94B262C455}" type="pres">
      <dgm:prSet presAssocID="{7FA92C91-C267-4502-82B6-53B1CACADC43}" presName="vert0" presStyleCnt="0">
        <dgm:presLayoutVars>
          <dgm:dir/>
          <dgm:animOne val="branch"/>
          <dgm:animLvl val="lvl"/>
        </dgm:presLayoutVars>
      </dgm:prSet>
      <dgm:spPr/>
    </dgm:pt>
    <dgm:pt modelId="{47CB7EDF-C28B-469B-BA01-03CAF0FE4795}" type="pres">
      <dgm:prSet presAssocID="{02249392-8A72-4A19-BA80-03E1A569FA19}" presName="thickLine" presStyleLbl="alignNode1" presStyleIdx="0" presStyleCnt="7"/>
      <dgm:spPr/>
    </dgm:pt>
    <dgm:pt modelId="{FC12F423-E9A6-424F-A3D0-EE3D894AA6F2}" type="pres">
      <dgm:prSet presAssocID="{02249392-8A72-4A19-BA80-03E1A569FA19}" presName="horz1" presStyleCnt="0"/>
      <dgm:spPr/>
    </dgm:pt>
    <dgm:pt modelId="{6B8D32A4-A4E3-4D9E-A853-06D785EA8564}" type="pres">
      <dgm:prSet presAssocID="{02249392-8A72-4A19-BA80-03E1A569FA19}" presName="tx1" presStyleLbl="revTx" presStyleIdx="0" presStyleCnt="7"/>
      <dgm:spPr/>
    </dgm:pt>
    <dgm:pt modelId="{118FFD3A-A659-40EF-919D-F6A268C9B134}" type="pres">
      <dgm:prSet presAssocID="{02249392-8A72-4A19-BA80-03E1A569FA19}" presName="vert1" presStyleCnt="0"/>
      <dgm:spPr/>
    </dgm:pt>
    <dgm:pt modelId="{CA288156-FA4D-4F56-834B-9D53FC12A72B}" type="pres">
      <dgm:prSet presAssocID="{16191E20-F245-4F2E-81D9-888FD5D96FB1}" presName="thickLine" presStyleLbl="alignNode1" presStyleIdx="1" presStyleCnt="7"/>
      <dgm:spPr/>
    </dgm:pt>
    <dgm:pt modelId="{DF3640DC-24DD-4205-97A4-51B54F39958D}" type="pres">
      <dgm:prSet presAssocID="{16191E20-F245-4F2E-81D9-888FD5D96FB1}" presName="horz1" presStyleCnt="0"/>
      <dgm:spPr/>
    </dgm:pt>
    <dgm:pt modelId="{F97865BA-240A-4A1B-854B-503AD4295261}" type="pres">
      <dgm:prSet presAssocID="{16191E20-F245-4F2E-81D9-888FD5D96FB1}" presName="tx1" presStyleLbl="revTx" presStyleIdx="1" presStyleCnt="7"/>
      <dgm:spPr/>
    </dgm:pt>
    <dgm:pt modelId="{A13C7715-D513-4BB2-B6A0-2E997238A6E8}" type="pres">
      <dgm:prSet presAssocID="{16191E20-F245-4F2E-81D9-888FD5D96FB1}" presName="vert1" presStyleCnt="0"/>
      <dgm:spPr/>
    </dgm:pt>
    <dgm:pt modelId="{81BEF1A7-170B-4F05-A4EE-4E1CB0452291}" type="pres">
      <dgm:prSet presAssocID="{46FD8623-FF6D-40FF-A24F-ACA65641DB6C}" presName="thickLine" presStyleLbl="alignNode1" presStyleIdx="2" presStyleCnt="7"/>
      <dgm:spPr/>
    </dgm:pt>
    <dgm:pt modelId="{DD57F257-FE13-4D70-A910-2E4D51144527}" type="pres">
      <dgm:prSet presAssocID="{46FD8623-FF6D-40FF-A24F-ACA65641DB6C}" presName="horz1" presStyleCnt="0"/>
      <dgm:spPr/>
    </dgm:pt>
    <dgm:pt modelId="{6D7630E3-6FA0-41F7-9DB2-307988D84E64}" type="pres">
      <dgm:prSet presAssocID="{46FD8623-FF6D-40FF-A24F-ACA65641DB6C}" presName="tx1" presStyleLbl="revTx" presStyleIdx="2" presStyleCnt="7"/>
      <dgm:spPr/>
    </dgm:pt>
    <dgm:pt modelId="{322B6C55-5A52-402F-9480-1B8F501CBA9C}" type="pres">
      <dgm:prSet presAssocID="{46FD8623-FF6D-40FF-A24F-ACA65641DB6C}" presName="vert1" presStyleCnt="0"/>
      <dgm:spPr/>
    </dgm:pt>
    <dgm:pt modelId="{21B6059A-D146-4F88-BC3F-3601E1F8786B}" type="pres">
      <dgm:prSet presAssocID="{CDAB1EE5-0771-40E4-85AF-092003C70FEA}" presName="thickLine" presStyleLbl="alignNode1" presStyleIdx="3" presStyleCnt="7"/>
      <dgm:spPr/>
    </dgm:pt>
    <dgm:pt modelId="{794692B5-21CA-49B3-B744-E1A806B28388}" type="pres">
      <dgm:prSet presAssocID="{CDAB1EE5-0771-40E4-85AF-092003C70FEA}" presName="horz1" presStyleCnt="0"/>
      <dgm:spPr/>
    </dgm:pt>
    <dgm:pt modelId="{A63FA0F7-CA80-45D4-8C62-27133C10A94B}" type="pres">
      <dgm:prSet presAssocID="{CDAB1EE5-0771-40E4-85AF-092003C70FEA}" presName="tx1" presStyleLbl="revTx" presStyleIdx="3" presStyleCnt="7"/>
      <dgm:spPr/>
    </dgm:pt>
    <dgm:pt modelId="{502A04A9-D1B6-4834-B332-0348604D37F7}" type="pres">
      <dgm:prSet presAssocID="{CDAB1EE5-0771-40E4-85AF-092003C70FEA}" presName="vert1" presStyleCnt="0"/>
      <dgm:spPr/>
    </dgm:pt>
    <dgm:pt modelId="{1344C427-7DC2-4B73-A79A-3F147BFAAEC5}" type="pres">
      <dgm:prSet presAssocID="{4350941D-9E41-49E1-A09B-90A751302C19}" presName="thickLine" presStyleLbl="alignNode1" presStyleIdx="4" presStyleCnt="7"/>
      <dgm:spPr/>
    </dgm:pt>
    <dgm:pt modelId="{EE96E342-4AAB-45AD-9D0F-F9E9A229C1AB}" type="pres">
      <dgm:prSet presAssocID="{4350941D-9E41-49E1-A09B-90A751302C19}" presName="horz1" presStyleCnt="0"/>
      <dgm:spPr/>
    </dgm:pt>
    <dgm:pt modelId="{0F236D05-89CC-48E4-AA98-E09010DEAA66}" type="pres">
      <dgm:prSet presAssocID="{4350941D-9E41-49E1-A09B-90A751302C19}" presName="tx1" presStyleLbl="revTx" presStyleIdx="4" presStyleCnt="7"/>
      <dgm:spPr/>
    </dgm:pt>
    <dgm:pt modelId="{174BEB2A-7C57-49D3-8E4F-EF41FBD18685}" type="pres">
      <dgm:prSet presAssocID="{4350941D-9E41-49E1-A09B-90A751302C19}" presName="vert1" presStyleCnt="0"/>
      <dgm:spPr/>
    </dgm:pt>
    <dgm:pt modelId="{4AE93B1F-6A7F-4FF3-BFBF-97E81AC9230C}" type="pres">
      <dgm:prSet presAssocID="{615CA611-F2EF-4974-9B19-7AACDE932CD1}" presName="thickLine" presStyleLbl="alignNode1" presStyleIdx="5" presStyleCnt="7"/>
      <dgm:spPr/>
    </dgm:pt>
    <dgm:pt modelId="{9E7E6DD5-CAFA-40D9-83CB-00BDBA5D96FA}" type="pres">
      <dgm:prSet presAssocID="{615CA611-F2EF-4974-9B19-7AACDE932CD1}" presName="horz1" presStyleCnt="0"/>
      <dgm:spPr/>
    </dgm:pt>
    <dgm:pt modelId="{6BA575E6-DCC7-4C5D-A711-238B33BBD97A}" type="pres">
      <dgm:prSet presAssocID="{615CA611-F2EF-4974-9B19-7AACDE932CD1}" presName="tx1" presStyleLbl="revTx" presStyleIdx="5" presStyleCnt="7"/>
      <dgm:spPr/>
    </dgm:pt>
    <dgm:pt modelId="{BDA6C1FA-02CF-4884-8677-FFBC1F0623FF}" type="pres">
      <dgm:prSet presAssocID="{615CA611-F2EF-4974-9B19-7AACDE932CD1}" presName="vert1" presStyleCnt="0"/>
      <dgm:spPr/>
    </dgm:pt>
    <dgm:pt modelId="{EFDDF410-075D-49DE-9C0C-07199534BB1C}" type="pres">
      <dgm:prSet presAssocID="{AC7D1678-BEAF-4259-9083-FA27A0B10AC9}" presName="thickLine" presStyleLbl="alignNode1" presStyleIdx="6" presStyleCnt="7"/>
      <dgm:spPr/>
    </dgm:pt>
    <dgm:pt modelId="{F1AF8E99-0278-4F6D-85DE-566196578BCB}" type="pres">
      <dgm:prSet presAssocID="{AC7D1678-BEAF-4259-9083-FA27A0B10AC9}" presName="horz1" presStyleCnt="0"/>
      <dgm:spPr/>
    </dgm:pt>
    <dgm:pt modelId="{227B9B60-945B-4A38-AAEA-C31887843A64}" type="pres">
      <dgm:prSet presAssocID="{AC7D1678-BEAF-4259-9083-FA27A0B10AC9}" presName="tx1" presStyleLbl="revTx" presStyleIdx="6" presStyleCnt="7"/>
      <dgm:spPr/>
    </dgm:pt>
    <dgm:pt modelId="{4121CC54-DBA7-4E9D-B39F-78F622323C6F}" type="pres">
      <dgm:prSet presAssocID="{AC7D1678-BEAF-4259-9083-FA27A0B10AC9}" presName="vert1" presStyleCnt="0"/>
      <dgm:spPr/>
    </dgm:pt>
  </dgm:ptLst>
  <dgm:cxnLst>
    <dgm:cxn modelId="{AF6E1306-6F95-466A-8B06-3FCD6598A3BE}" type="presOf" srcId="{02249392-8A72-4A19-BA80-03E1A569FA19}" destId="{6B8D32A4-A4E3-4D9E-A853-06D785EA8564}" srcOrd="0" destOrd="0" presId="urn:microsoft.com/office/officeart/2008/layout/LinedList"/>
    <dgm:cxn modelId="{FCC6E31A-FAA7-4294-B544-45E3A6CAE9F1}" srcId="{7FA92C91-C267-4502-82B6-53B1CACADC43}" destId="{AC7D1678-BEAF-4259-9083-FA27A0B10AC9}" srcOrd="6" destOrd="0" parTransId="{516C055B-6896-42D3-A3B2-556E3B71FDB0}" sibTransId="{819CC2AC-FE3E-4EAB-8330-26845DD12DBF}"/>
    <dgm:cxn modelId="{CB56561B-D81F-4544-8753-B62DC91505B9}" srcId="{7FA92C91-C267-4502-82B6-53B1CACADC43}" destId="{4350941D-9E41-49E1-A09B-90A751302C19}" srcOrd="4" destOrd="0" parTransId="{375AF28A-B2A2-409F-8BF6-B2EB999275C8}" sibTransId="{CDEBAC2B-19FA-405B-B265-12FFBE48B7BF}"/>
    <dgm:cxn modelId="{A196DE2A-39F4-44EE-A962-DC3332B56762}" srcId="{7FA92C91-C267-4502-82B6-53B1CACADC43}" destId="{02249392-8A72-4A19-BA80-03E1A569FA19}" srcOrd="0" destOrd="0" parTransId="{3F951ED4-8AD9-4E2F-A226-286DC2563557}" sibTransId="{1912F19C-85B3-4092-B927-E340B11263D6}"/>
    <dgm:cxn modelId="{593A5A30-9806-48B4-A856-3359681AF6D2}" srcId="{7FA92C91-C267-4502-82B6-53B1CACADC43}" destId="{615CA611-F2EF-4974-9B19-7AACDE932CD1}" srcOrd="5" destOrd="0" parTransId="{9341790D-CA52-4430-9CCE-3FFF301333D4}" sibTransId="{9EE26461-4B6D-4DFF-A4C7-1C3E4FA6C671}"/>
    <dgm:cxn modelId="{9BF4B03A-96E8-4A15-A6B6-384B8F869C7F}" srcId="{7FA92C91-C267-4502-82B6-53B1CACADC43}" destId="{16191E20-F245-4F2E-81D9-888FD5D96FB1}" srcOrd="1" destOrd="0" parTransId="{F417BE99-26CF-4E0B-A9FD-2688F853DF9F}" sibTransId="{B12E5522-C1E2-421F-94BE-73CEFF1C0353}"/>
    <dgm:cxn modelId="{69D0C13E-3343-4ADD-BD76-ABC667A07025}" type="presOf" srcId="{615CA611-F2EF-4974-9B19-7AACDE932CD1}" destId="{6BA575E6-DCC7-4C5D-A711-238B33BBD97A}" srcOrd="0" destOrd="0" presId="urn:microsoft.com/office/officeart/2008/layout/LinedList"/>
    <dgm:cxn modelId="{C1D33043-1D72-4293-B215-3B2A3931401C}" type="presOf" srcId="{AC7D1678-BEAF-4259-9083-FA27A0B10AC9}" destId="{227B9B60-945B-4A38-AAEA-C31887843A64}" srcOrd="0" destOrd="0" presId="urn:microsoft.com/office/officeart/2008/layout/LinedList"/>
    <dgm:cxn modelId="{8055AA44-7D6B-4B20-8D38-38EA7BFF6B44}" srcId="{7FA92C91-C267-4502-82B6-53B1CACADC43}" destId="{46FD8623-FF6D-40FF-A24F-ACA65641DB6C}" srcOrd="2" destOrd="0" parTransId="{AD177857-BCBC-47E1-BC6C-CD60C726A0B8}" sibTransId="{8289B3C1-3F02-469D-A7B2-6EA8C6F45D0D}"/>
    <dgm:cxn modelId="{0247FA75-271C-4549-A77F-5301CE0FD017}" type="presOf" srcId="{16191E20-F245-4F2E-81D9-888FD5D96FB1}" destId="{F97865BA-240A-4A1B-854B-503AD4295261}" srcOrd="0" destOrd="0" presId="urn:microsoft.com/office/officeart/2008/layout/LinedList"/>
    <dgm:cxn modelId="{862AA39B-B00C-4C4D-BA01-EEB6AFB338EE}" type="presOf" srcId="{46FD8623-FF6D-40FF-A24F-ACA65641DB6C}" destId="{6D7630E3-6FA0-41F7-9DB2-307988D84E64}" srcOrd="0" destOrd="0" presId="urn:microsoft.com/office/officeart/2008/layout/LinedList"/>
    <dgm:cxn modelId="{C2575CC8-6F48-4897-B113-15F8E8F97BFD}" type="presOf" srcId="{4350941D-9E41-49E1-A09B-90A751302C19}" destId="{0F236D05-89CC-48E4-AA98-E09010DEAA66}" srcOrd="0" destOrd="0" presId="urn:microsoft.com/office/officeart/2008/layout/LinedList"/>
    <dgm:cxn modelId="{75DD2BCE-8261-4118-9D4F-1A62D75693CB}" type="presOf" srcId="{7FA92C91-C267-4502-82B6-53B1CACADC43}" destId="{C322FF34-3ED4-41F9-9F45-4A94B262C455}" srcOrd="0" destOrd="0" presId="urn:microsoft.com/office/officeart/2008/layout/LinedList"/>
    <dgm:cxn modelId="{05CD86CF-85FE-4857-AAE0-A80670F3EE38}" srcId="{7FA92C91-C267-4502-82B6-53B1CACADC43}" destId="{CDAB1EE5-0771-40E4-85AF-092003C70FEA}" srcOrd="3" destOrd="0" parTransId="{2915BBB8-A633-4B93-9FC5-DB08C42EEB5F}" sibTransId="{57165971-CB3D-422B-979E-5F0626597D23}"/>
    <dgm:cxn modelId="{06C942D7-123C-4202-A30E-C86041F74AAB}" type="presOf" srcId="{CDAB1EE5-0771-40E4-85AF-092003C70FEA}" destId="{A63FA0F7-CA80-45D4-8C62-27133C10A94B}" srcOrd="0" destOrd="0" presId="urn:microsoft.com/office/officeart/2008/layout/LinedList"/>
    <dgm:cxn modelId="{9AC6729C-B268-460E-ADDC-47950400B9AE}" type="presParOf" srcId="{C322FF34-3ED4-41F9-9F45-4A94B262C455}" destId="{47CB7EDF-C28B-469B-BA01-03CAF0FE4795}" srcOrd="0" destOrd="0" presId="urn:microsoft.com/office/officeart/2008/layout/LinedList"/>
    <dgm:cxn modelId="{B1FF4633-DF63-4BC5-BCBA-69ED1A6D1447}" type="presParOf" srcId="{C322FF34-3ED4-41F9-9F45-4A94B262C455}" destId="{FC12F423-E9A6-424F-A3D0-EE3D894AA6F2}" srcOrd="1" destOrd="0" presId="urn:microsoft.com/office/officeart/2008/layout/LinedList"/>
    <dgm:cxn modelId="{F3CAE561-E04F-4455-97F5-3B3D4E94C6AB}" type="presParOf" srcId="{FC12F423-E9A6-424F-A3D0-EE3D894AA6F2}" destId="{6B8D32A4-A4E3-4D9E-A853-06D785EA8564}" srcOrd="0" destOrd="0" presId="urn:microsoft.com/office/officeart/2008/layout/LinedList"/>
    <dgm:cxn modelId="{9C81ED5B-8E6F-482A-9C56-60F0C21813C5}" type="presParOf" srcId="{FC12F423-E9A6-424F-A3D0-EE3D894AA6F2}" destId="{118FFD3A-A659-40EF-919D-F6A268C9B134}" srcOrd="1" destOrd="0" presId="urn:microsoft.com/office/officeart/2008/layout/LinedList"/>
    <dgm:cxn modelId="{6DC64EB9-A4C5-4ED7-9B75-417C2A661A5B}" type="presParOf" srcId="{C322FF34-3ED4-41F9-9F45-4A94B262C455}" destId="{CA288156-FA4D-4F56-834B-9D53FC12A72B}" srcOrd="2" destOrd="0" presId="urn:microsoft.com/office/officeart/2008/layout/LinedList"/>
    <dgm:cxn modelId="{5C063123-A6F4-4CA8-8CD3-81C59AFBE6A3}" type="presParOf" srcId="{C322FF34-3ED4-41F9-9F45-4A94B262C455}" destId="{DF3640DC-24DD-4205-97A4-51B54F39958D}" srcOrd="3" destOrd="0" presId="urn:microsoft.com/office/officeart/2008/layout/LinedList"/>
    <dgm:cxn modelId="{18A7A405-9B0E-479E-A6A6-82049464A751}" type="presParOf" srcId="{DF3640DC-24DD-4205-97A4-51B54F39958D}" destId="{F97865BA-240A-4A1B-854B-503AD4295261}" srcOrd="0" destOrd="0" presId="urn:microsoft.com/office/officeart/2008/layout/LinedList"/>
    <dgm:cxn modelId="{36EFCD2D-9210-4B8A-9D4E-6923437CCFD1}" type="presParOf" srcId="{DF3640DC-24DD-4205-97A4-51B54F39958D}" destId="{A13C7715-D513-4BB2-B6A0-2E997238A6E8}" srcOrd="1" destOrd="0" presId="urn:microsoft.com/office/officeart/2008/layout/LinedList"/>
    <dgm:cxn modelId="{360AB370-5757-403C-B921-168353769C52}" type="presParOf" srcId="{C322FF34-3ED4-41F9-9F45-4A94B262C455}" destId="{81BEF1A7-170B-4F05-A4EE-4E1CB0452291}" srcOrd="4" destOrd="0" presId="urn:microsoft.com/office/officeart/2008/layout/LinedList"/>
    <dgm:cxn modelId="{1106B7F1-BE43-41A9-93D6-A74AB2974584}" type="presParOf" srcId="{C322FF34-3ED4-41F9-9F45-4A94B262C455}" destId="{DD57F257-FE13-4D70-A910-2E4D51144527}" srcOrd="5" destOrd="0" presId="urn:microsoft.com/office/officeart/2008/layout/LinedList"/>
    <dgm:cxn modelId="{BA6AB7DF-AA2F-4CB2-9871-611FD4567258}" type="presParOf" srcId="{DD57F257-FE13-4D70-A910-2E4D51144527}" destId="{6D7630E3-6FA0-41F7-9DB2-307988D84E64}" srcOrd="0" destOrd="0" presId="urn:microsoft.com/office/officeart/2008/layout/LinedList"/>
    <dgm:cxn modelId="{B6C4D87A-B5A5-41EE-BAA8-910378CE3FD5}" type="presParOf" srcId="{DD57F257-FE13-4D70-A910-2E4D51144527}" destId="{322B6C55-5A52-402F-9480-1B8F501CBA9C}" srcOrd="1" destOrd="0" presId="urn:microsoft.com/office/officeart/2008/layout/LinedList"/>
    <dgm:cxn modelId="{6E84FAB6-EC1C-4840-B52B-E139B19D45B4}" type="presParOf" srcId="{C322FF34-3ED4-41F9-9F45-4A94B262C455}" destId="{21B6059A-D146-4F88-BC3F-3601E1F8786B}" srcOrd="6" destOrd="0" presId="urn:microsoft.com/office/officeart/2008/layout/LinedList"/>
    <dgm:cxn modelId="{1EB99D9B-7E1D-47F4-A769-35E569C3781C}" type="presParOf" srcId="{C322FF34-3ED4-41F9-9F45-4A94B262C455}" destId="{794692B5-21CA-49B3-B744-E1A806B28388}" srcOrd="7" destOrd="0" presId="urn:microsoft.com/office/officeart/2008/layout/LinedList"/>
    <dgm:cxn modelId="{26D94E5B-0B65-4818-9BD2-EC50F5342E62}" type="presParOf" srcId="{794692B5-21CA-49B3-B744-E1A806B28388}" destId="{A63FA0F7-CA80-45D4-8C62-27133C10A94B}" srcOrd="0" destOrd="0" presId="urn:microsoft.com/office/officeart/2008/layout/LinedList"/>
    <dgm:cxn modelId="{F8D387F9-2FA0-4E45-8E18-0DB0A0456941}" type="presParOf" srcId="{794692B5-21CA-49B3-B744-E1A806B28388}" destId="{502A04A9-D1B6-4834-B332-0348604D37F7}" srcOrd="1" destOrd="0" presId="urn:microsoft.com/office/officeart/2008/layout/LinedList"/>
    <dgm:cxn modelId="{7DC5005F-989E-4615-9C22-2BF5B60C408E}" type="presParOf" srcId="{C322FF34-3ED4-41F9-9F45-4A94B262C455}" destId="{1344C427-7DC2-4B73-A79A-3F147BFAAEC5}" srcOrd="8" destOrd="0" presId="urn:microsoft.com/office/officeart/2008/layout/LinedList"/>
    <dgm:cxn modelId="{8415A132-E700-466F-BD05-FE0B8A24A30C}" type="presParOf" srcId="{C322FF34-3ED4-41F9-9F45-4A94B262C455}" destId="{EE96E342-4AAB-45AD-9D0F-F9E9A229C1AB}" srcOrd="9" destOrd="0" presId="urn:microsoft.com/office/officeart/2008/layout/LinedList"/>
    <dgm:cxn modelId="{974191BF-D254-4D11-BD99-FE69067A0814}" type="presParOf" srcId="{EE96E342-4AAB-45AD-9D0F-F9E9A229C1AB}" destId="{0F236D05-89CC-48E4-AA98-E09010DEAA66}" srcOrd="0" destOrd="0" presId="urn:microsoft.com/office/officeart/2008/layout/LinedList"/>
    <dgm:cxn modelId="{483249B1-0602-4637-A8C8-812386CECCCF}" type="presParOf" srcId="{EE96E342-4AAB-45AD-9D0F-F9E9A229C1AB}" destId="{174BEB2A-7C57-49D3-8E4F-EF41FBD18685}" srcOrd="1" destOrd="0" presId="urn:microsoft.com/office/officeart/2008/layout/LinedList"/>
    <dgm:cxn modelId="{0424A8F1-64FB-4588-B8E4-233A858DDA79}" type="presParOf" srcId="{C322FF34-3ED4-41F9-9F45-4A94B262C455}" destId="{4AE93B1F-6A7F-4FF3-BFBF-97E81AC9230C}" srcOrd="10" destOrd="0" presId="urn:microsoft.com/office/officeart/2008/layout/LinedList"/>
    <dgm:cxn modelId="{DC3F8496-556B-444C-9582-F3FBF960CA11}" type="presParOf" srcId="{C322FF34-3ED4-41F9-9F45-4A94B262C455}" destId="{9E7E6DD5-CAFA-40D9-83CB-00BDBA5D96FA}" srcOrd="11" destOrd="0" presId="urn:microsoft.com/office/officeart/2008/layout/LinedList"/>
    <dgm:cxn modelId="{0F1A4238-7458-4FF0-B434-F0B378988E3A}" type="presParOf" srcId="{9E7E6DD5-CAFA-40D9-83CB-00BDBA5D96FA}" destId="{6BA575E6-DCC7-4C5D-A711-238B33BBD97A}" srcOrd="0" destOrd="0" presId="urn:microsoft.com/office/officeart/2008/layout/LinedList"/>
    <dgm:cxn modelId="{0C9FFC85-3E54-45F1-8A83-69311DFFA8B1}" type="presParOf" srcId="{9E7E6DD5-CAFA-40D9-83CB-00BDBA5D96FA}" destId="{BDA6C1FA-02CF-4884-8677-FFBC1F0623FF}" srcOrd="1" destOrd="0" presId="urn:microsoft.com/office/officeart/2008/layout/LinedList"/>
    <dgm:cxn modelId="{8A8736F1-5AB4-46E7-B7A5-D9BE83BF4FDF}" type="presParOf" srcId="{C322FF34-3ED4-41F9-9F45-4A94B262C455}" destId="{EFDDF410-075D-49DE-9C0C-07199534BB1C}" srcOrd="12" destOrd="0" presId="urn:microsoft.com/office/officeart/2008/layout/LinedList"/>
    <dgm:cxn modelId="{5B10BA0F-BC8A-44CD-BD9E-AF0AFECE912A}" type="presParOf" srcId="{C322FF34-3ED4-41F9-9F45-4A94B262C455}" destId="{F1AF8E99-0278-4F6D-85DE-566196578BCB}" srcOrd="13" destOrd="0" presId="urn:microsoft.com/office/officeart/2008/layout/LinedList"/>
    <dgm:cxn modelId="{28B16BDB-BC1C-46E2-BBA2-302770F09F49}" type="presParOf" srcId="{F1AF8E99-0278-4F6D-85DE-566196578BCB}" destId="{227B9B60-945B-4A38-AAEA-C31887843A64}" srcOrd="0" destOrd="0" presId="urn:microsoft.com/office/officeart/2008/layout/LinedList"/>
    <dgm:cxn modelId="{F09090DA-273C-4190-8CA0-3D09260D9695}" type="presParOf" srcId="{F1AF8E99-0278-4F6D-85DE-566196578BCB}" destId="{4121CC54-DBA7-4E9D-B39F-78F622323C6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0A348-8596-4B70-9657-4BA60C029BCE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9DBECBA-7D54-4B21-A4E4-B6A92C1A69AD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/>
            <a:t>Obcházení tradiční „správné interpretace“</a:t>
          </a:r>
          <a:endParaRPr lang="en-US" sz="2900" kern="1200"/>
        </a:p>
      </dsp:txBody>
      <dsp:txXfrm>
        <a:off x="0" y="531"/>
        <a:ext cx="10515600" cy="870055"/>
      </dsp:txXfrm>
    </dsp:sp>
    <dsp:sp modelId="{E556E1B7-A309-42B7-B45B-798BC2AFC790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DF9A26-2031-46D1-A65B-EEF1B3E38309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/>
            <a:t>Učení skrze činnost, ne výklad</a:t>
          </a:r>
          <a:endParaRPr lang="en-US" sz="2900" kern="1200"/>
        </a:p>
      </dsp:txBody>
      <dsp:txXfrm>
        <a:off x="0" y="870586"/>
        <a:ext cx="10515600" cy="870055"/>
      </dsp:txXfrm>
    </dsp:sp>
    <dsp:sp modelId="{D937ADDC-3F80-47DA-A570-39C79457AE9D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3A10D3-DDB0-4C0F-9E30-9DD576255109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/>
            <a:t>Přijetí plurality interpretací</a:t>
          </a:r>
          <a:endParaRPr lang="en-US" sz="2900" kern="1200"/>
        </a:p>
      </dsp:txBody>
      <dsp:txXfrm>
        <a:off x="0" y="1740641"/>
        <a:ext cx="10515600" cy="870055"/>
      </dsp:txXfrm>
    </dsp:sp>
    <dsp:sp modelId="{839E5857-6169-4E18-B176-F79C0E136F94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311C29-1AC4-4FF6-AEAC-DBA7976F3F76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Práce s poezií jako otevřeným polem</a:t>
          </a:r>
          <a:endParaRPr lang="en-US" sz="2900" kern="1200" dirty="0"/>
        </a:p>
      </dsp:txBody>
      <dsp:txXfrm>
        <a:off x="0" y="2610696"/>
        <a:ext cx="10515600" cy="870055"/>
      </dsp:txXfrm>
    </dsp:sp>
    <dsp:sp modelId="{049CFFA6-5EB9-4E5E-8705-A371F47C9D50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7D4ED2-D7D3-4103-8C77-36C4E9007EDE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nejde o to „vyložit báseň“, ale dostat se k ní různými cestami</a:t>
          </a:r>
          <a:endParaRPr lang="en-US" sz="2900" kern="1200" dirty="0"/>
        </a:p>
      </dsp:txBody>
      <dsp:txXfrm>
        <a:off x="0" y="3480751"/>
        <a:ext cx="10515600" cy="87005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884D8-6B69-41FC-AC10-5127780CDF64}">
      <dsp:nvSpPr>
        <dsp:cNvPr id="0" name=""/>
        <dsp:cNvSpPr/>
      </dsp:nvSpPr>
      <dsp:spPr>
        <a:xfrm>
          <a:off x="2250914" y="29640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B04599-F42D-456A-BE45-267CA43D27F4}">
      <dsp:nvSpPr>
        <dsp:cNvPr id="0" name=""/>
        <dsp:cNvSpPr/>
      </dsp:nvSpPr>
      <dsp:spPr>
        <a:xfrm>
          <a:off x="2718914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5B0E7-7383-41A4-8293-F307BC63CBD1}">
      <dsp:nvSpPr>
        <dsp:cNvPr id="0" name=""/>
        <dsp:cNvSpPr/>
      </dsp:nvSpPr>
      <dsp:spPr>
        <a:xfrm>
          <a:off x="1548914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4200" kern="1200"/>
            <a:t>Menti.com </a:t>
          </a:r>
          <a:endParaRPr lang="en-US" sz="4200" kern="1200"/>
        </a:p>
      </dsp:txBody>
      <dsp:txXfrm>
        <a:off x="1548914" y="3176402"/>
        <a:ext cx="3600000" cy="720000"/>
      </dsp:txXfrm>
    </dsp:sp>
    <dsp:sp modelId="{44F74407-B4F1-4EE9-908E-D66DE2AA3FCD}">
      <dsp:nvSpPr>
        <dsp:cNvPr id="0" name=""/>
        <dsp:cNvSpPr/>
      </dsp:nvSpPr>
      <dsp:spPr>
        <a:xfrm>
          <a:off x="6480914" y="29640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83C5F1-777E-465A-ACFD-475CAD952544}">
      <dsp:nvSpPr>
        <dsp:cNvPr id="0" name=""/>
        <dsp:cNvSpPr/>
      </dsp:nvSpPr>
      <dsp:spPr>
        <a:xfrm>
          <a:off x="6948914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E8C6D8-D6BF-423C-9ECD-ED08491D2A73}">
      <dsp:nvSpPr>
        <dsp:cNvPr id="0" name=""/>
        <dsp:cNvSpPr/>
      </dsp:nvSpPr>
      <dsp:spPr>
        <a:xfrm>
          <a:off x="5778914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4200" kern="1200"/>
            <a:t>Kód: 27066570</a:t>
          </a:r>
          <a:endParaRPr lang="en-US" sz="4200" kern="1200"/>
        </a:p>
      </dsp:txBody>
      <dsp:txXfrm>
        <a:off x="5778914" y="3176402"/>
        <a:ext cx="36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7CDAD-90F6-4FF6-81BC-EFD6DBEB6E9F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plánování výuky</a:t>
          </a:r>
          <a:endParaRPr lang="en-US" sz="2700" kern="1200"/>
        </a:p>
      </dsp:txBody>
      <dsp:txXfrm>
        <a:off x="3080" y="587032"/>
        <a:ext cx="2444055" cy="1466433"/>
      </dsp:txXfrm>
    </dsp:sp>
    <dsp:sp modelId="{A1CD2607-D323-45B4-9B99-A82950CAFF2C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920516"/>
                <a:satOff val="-2642"/>
                <a:lumOff val="-42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920516"/>
                <a:satOff val="-2642"/>
                <a:lumOff val="-42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920516"/>
                <a:satOff val="-2642"/>
                <a:lumOff val="-42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individualizaci práce žáků</a:t>
          </a:r>
          <a:endParaRPr lang="en-US" sz="2700" kern="1200"/>
        </a:p>
      </dsp:txBody>
      <dsp:txXfrm>
        <a:off x="2691541" y="587032"/>
        <a:ext cx="2444055" cy="1466433"/>
      </dsp:txXfrm>
    </dsp:sp>
    <dsp:sp modelId="{72F94E20-7042-4AB7-8305-60C26852E337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1841033"/>
                <a:satOff val="-5284"/>
                <a:lumOff val="-84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841033"/>
                <a:satOff val="-5284"/>
                <a:lumOff val="-84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841033"/>
                <a:satOff val="-5284"/>
                <a:lumOff val="-84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asistované interpretaci textu</a:t>
          </a:r>
          <a:endParaRPr lang="en-US" sz="2700" kern="1200"/>
        </a:p>
      </dsp:txBody>
      <dsp:txXfrm>
        <a:off x="5380002" y="587032"/>
        <a:ext cx="2444055" cy="1466433"/>
      </dsp:txXfrm>
    </dsp:sp>
    <dsp:sp modelId="{ED86C1C5-15AC-44F7-991D-9E68633184B5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2761549"/>
                <a:satOff val="-7926"/>
                <a:lumOff val="-126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761549"/>
                <a:satOff val="-7926"/>
                <a:lumOff val="-126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761549"/>
                <a:satOff val="-7926"/>
                <a:lumOff val="-126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tvůrčímu psaní a generování textů</a:t>
          </a:r>
          <a:endParaRPr lang="en-US" sz="2700" kern="1200"/>
        </a:p>
      </dsp:txBody>
      <dsp:txXfrm>
        <a:off x="8068463" y="587032"/>
        <a:ext cx="2444055" cy="1466433"/>
      </dsp:txXfrm>
    </dsp:sp>
    <dsp:sp modelId="{9A292B0C-E159-49DE-B7D7-504930A36803}">
      <dsp:nvSpPr>
        <dsp:cNvPr id="0" name=""/>
        <dsp:cNvSpPr/>
      </dsp:nvSpPr>
      <dsp:spPr>
        <a:xfrm>
          <a:off x="3080" y="2297871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3682065"/>
                <a:satOff val="-10567"/>
                <a:lumOff val="-169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682065"/>
                <a:satOff val="-10567"/>
                <a:lumOff val="-169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682065"/>
                <a:satOff val="-10567"/>
                <a:lumOff val="-169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analýze literárních jevů</a:t>
          </a:r>
          <a:endParaRPr lang="en-US" sz="2700" kern="1200"/>
        </a:p>
      </dsp:txBody>
      <dsp:txXfrm>
        <a:off x="3080" y="2297871"/>
        <a:ext cx="2444055" cy="1466433"/>
      </dsp:txXfrm>
    </dsp:sp>
    <dsp:sp modelId="{26CC744E-FF83-4404-A1E3-79436686EF55}">
      <dsp:nvSpPr>
        <dsp:cNvPr id="0" name=""/>
        <dsp:cNvSpPr/>
      </dsp:nvSpPr>
      <dsp:spPr>
        <a:xfrm>
          <a:off x="2691541" y="2297871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4602581"/>
                <a:satOff val="-13209"/>
                <a:lumOff val="-211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602581"/>
                <a:satOff val="-13209"/>
                <a:lumOff val="-211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602581"/>
                <a:satOff val="-13209"/>
                <a:lumOff val="-211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multimodální interpretaci (obraz, hudba)</a:t>
          </a:r>
          <a:endParaRPr lang="en-US" sz="2700" kern="1200"/>
        </a:p>
      </dsp:txBody>
      <dsp:txXfrm>
        <a:off x="2691541" y="2297871"/>
        <a:ext cx="2444055" cy="1466433"/>
      </dsp:txXfrm>
    </dsp:sp>
    <dsp:sp modelId="{5AEB0C32-8EBE-4EAC-B445-8317B1B39351}">
      <dsp:nvSpPr>
        <dsp:cNvPr id="0" name=""/>
        <dsp:cNvSpPr/>
      </dsp:nvSpPr>
      <dsp:spPr>
        <a:xfrm>
          <a:off x="5380002" y="2297871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5523098"/>
                <a:satOff val="-15851"/>
                <a:lumOff val="-253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523098"/>
                <a:satOff val="-15851"/>
                <a:lumOff val="-253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523098"/>
                <a:satOff val="-15851"/>
                <a:lumOff val="-253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badatelské práci se zdroji</a:t>
          </a:r>
          <a:endParaRPr lang="en-US" sz="2700" kern="1200"/>
        </a:p>
      </dsp:txBody>
      <dsp:txXfrm>
        <a:off x="5380002" y="2297871"/>
        <a:ext cx="2444055" cy="1466433"/>
      </dsp:txXfrm>
    </dsp:sp>
    <dsp:sp modelId="{2E9C83B3-9330-4F96-A6D4-0EBA36F0EFBC}">
      <dsp:nvSpPr>
        <dsp:cNvPr id="0" name=""/>
        <dsp:cNvSpPr/>
      </dsp:nvSpPr>
      <dsp:spPr>
        <a:xfrm>
          <a:off x="8068463" y="2297871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reflexi vztahu literatury a technologie</a:t>
          </a:r>
          <a:endParaRPr lang="en-US" sz="2700" kern="1200"/>
        </a:p>
      </dsp:txBody>
      <dsp:txXfrm>
        <a:off x="8068463" y="2297871"/>
        <a:ext cx="2444055" cy="1466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F1A3DC-A7A4-45CF-A162-5F8C1CE5BE09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51A88BAE-35A2-4DB5-BD18-82920D852627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AI může pomáhat učiteli při přípravě hodin a materiálů.</a:t>
          </a:r>
          <a:endParaRPr lang="en-US" sz="2100" kern="1200"/>
        </a:p>
      </dsp:txBody>
      <dsp:txXfrm>
        <a:off x="8061" y="5979"/>
        <a:ext cx="3034531" cy="1820718"/>
      </dsp:txXfrm>
    </dsp:sp>
    <dsp:sp modelId="{13627765-17F6-4D69-8549-561094B14685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B31111FF-D5A4-4756-9482-FCFA55E9AF8C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generování návrhů aktivit k textu</a:t>
          </a:r>
          <a:endParaRPr lang="en-US" sz="2100" kern="1200"/>
        </a:p>
      </dsp:txBody>
      <dsp:txXfrm>
        <a:off x="3740534" y="5979"/>
        <a:ext cx="3034531" cy="1820718"/>
      </dsp:txXfrm>
    </dsp:sp>
    <dsp:sp modelId="{747AC450-0CB5-46BA-B36E-48B12EA190C6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079"/>
        <a:ext cx="374875" cy="6979"/>
      </dsp:txXfrm>
    </dsp:sp>
    <dsp:sp modelId="{93334134-737F-4563-ACCC-BBE0CAA0B7EA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hledání souvisejících textů nebo kontextů</a:t>
          </a:r>
          <a:endParaRPr lang="en-US" sz="2100" kern="1200"/>
        </a:p>
      </dsp:txBody>
      <dsp:txXfrm>
        <a:off x="7473007" y="5979"/>
        <a:ext cx="3034531" cy="1820718"/>
      </dsp:txXfrm>
    </dsp:sp>
    <dsp:sp modelId="{E29E6D84-7677-4526-8D59-32743FB8FA4A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095BA3C4-80DE-4EFF-B49E-D6968F835D19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návrh různých interpretačních otázek</a:t>
          </a:r>
          <a:endParaRPr lang="en-US" sz="2100" kern="1200"/>
        </a:p>
      </dsp:txBody>
      <dsp:txXfrm>
        <a:off x="8061" y="2524640"/>
        <a:ext cx="3034531" cy="1820718"/>
      </dsp:txXfrm>
    </dsp:sp>
    <dsp:sp modelId="{DEA7BFB1-2F3E-4839-8D74-AF602EC1E28F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1509"/>
        <a:ext cx="34897" cy="6979"/>
      </dsp:txXfrm>
    </dsp:sp>
    <dsp:sp modelId="{4E51EAAA-7520-4780-A85D-E88825B290EC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inspirace pro diferenciaci výuky</a:t>
          </a:r>
          <a:endParaRPr lang="en-US" sz="2100" kern="1200"/>
        </a:p>
      </dsp:txBody>
      <dsp:txXfrm>
        <a:off x="3740534" y="2524640"/>
        <a:ext cx="3034531" cy="1820718"/>
      </dsp:txXfrm>
    </dsp:sp>
    <dsp:sp modelId="{7C1C6EBA-CCCF-4AC6-9DB4-4AFD272D3DCA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AI zde funguje jako </a:t>
          </a:r>
          <a:r>
            <a:rPr lang="cs-CZ" sz="2100" b="1" kern="1200"/>
            <a:t>pomocný nástroj při didaktickém plánování</a:t>
          </a:r>
          <a:r>
            <a:rPr lang="cs-CZ" sz="2100" kern="1200"/>
            <a:t>, nikoli jako náhrada učitele. </a:t>
          </a:r>
          <a:endParaRPr lang="en-US" sz="2100" kern="1200"/>
        </a:p>
      </dsp:txBody>
      <dsp:txXfrm>
        <a:off x="7473007" y="2524640"/>
        <a:ext cx="3034531" cy="18207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362F6-2A09-4653-BE03-3F1E75EB6030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31964B-562B-459E-B537-DE8A98B26B40}">
      <dsp:nvSpPr>
        <dsp:cNvPr id="0" name=""/>
        <dsp:cNvSpPr/>
      </dsp:nvSpPr>
      <dsp:spPr>
        <a:xfrm>
          <a:off x="0" y="531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AI může žákům poskytovat </a:t>
          </a:r>
          <a:r>
            <a:rPr lang="cs-CZ" sz="2700" b="1" kern="1200"/>
            <a:t>individuální podporu při práci s textem</a:t>
          </a:r>
          <a:r>
            <a:rPr lang="cs-CZ" sz="2700" kern="1200"/>
            <a:t>.</a:t>
          </a:r>
          <a:endParaRPr lang="en-US" sz="2700" kern="1200"/>
        </a:p>
      </dsp:txBody>
      <dsp:txXfrm>
        <a:off x="0" y="531"/>
        <a:ext cx="10515600" cy="621467"/>
      </dsp:txXfrm>
    </dsp:sp>
    <dsp:sp modelId="{F155B698-B1A1-4263-B27B-BDD2CD9C0573}">
      <dsp:nvSpPr>
        <dsp:cNvPr id="0" name=""/>
        <dsp:cNvSpPr/>
      </dsp:nvSpPr>
      <dsp:spPr>
        <a:xfrm>
          <a:off x="0" y="621999"/>
          <a:ext cx="10515600" cy="0"/>
        </a:xfrm>
        <a:prstGeom prst="line">
          <a:avLst/>
        </a:prstGeom>
        <a:solidFill>
          <a:schemeClr val="accent2">
            <a:hueOff val="1073936"/>
            <a:satOff val="-3082"/>
            <a:lumOff val="-4935"/>
            <a:alphaOff val="0"/>
          </a:schemeClr>
        </a:solidFill>
        <a:ln w="19050" cap="flat" cmpd="sng" algn="ctr">
          <a:solidFill>
            <a:schemeClr val="accent2">
              <a:hueOff val="1073936"/>
              <a:satOff val="-3082"/>
              <a:lumOff val="-49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D11EB-74C0-4EFB-B94A-90D413EE7077}">
      <dsp:nvSpPr>
        <dsp:cNvPr id="0" name=""/>
        <dsp:cNvSpPr/>
      </dsp:nvSpPr>
      <dsp:spPr>
        <a:xfrm>
          <a:off x="0" y="621999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Například:</a:t>
          </a:r>
          <a:endParaRPr lang="en-US" sz="2700" kern="1200"/>
        </a:p>
      </dsp:txBody>
      <dsp:txXfrm>
        <a:off x="0" y="621999"/>
        <a:ext cx="10515600" cy="621467"/>
      </dsp:txXfrm>
    </dsp:sp>
    <dsp:sp modelId="{9EAD1D91-1AB2-4BFA-80BB-C88689B95C02}">
      <dsp:nvSpPr>
        <dsp:cNvPr id="0" name=""/>
        <dsp:cNvSpPr/>
      </dsp:nvSpPr>
      <dsp:spPr>
        <a:xfrm>
          <a:off x="0" y="1243467"/>
          <a:ext cx="10515600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2AD287-2CC7-4969-AECF-9D1B46618E48}">
      <dsp:nvSpPr>
        <dsp:cNvPr id="0" name=""/>
        <dsp:cNvSpPr/>
      </dsp:nvSpPr>
      <dsp:spPr>
        <a:xfrm>
          <a:off x="0" y="1243467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vysvětlení obtížných pasáží textu</a:t>
          </a:r>
          <a:endParaRPr lang="en-US" sz="2700" kern="1200" dirty="0"/>
        </a:p>
      </dsp:txBody>
      <dsp:txXfrm>
        <a:off x="0" y="1243467"/>
        <a:ext cx="10515600" cy="621467"/>
      </dsp:txXfrm>
    </dsp:sp>
    <dsp:sp modelId="{6266D8FF-EB33-4C3F-85E4-907BB5AEADAA}">
      <dsp:nvSpPr>
        <dsp:cNvPr id="0" name=""/>
        <dsp:cNvSpPr/>
      </dsp:nvSpPr>
      <dsp:spPr>
        <a:xfrm>
          <a:off x="0" y="1864935"/>
          <a:ext cx="10515600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588CF-BBB1-4890-B995-6B6718B78204}">
      <dsp:nvSpPr>
        <dsp:cNvPr id="0" name=""/>
        <dsp:cNvSpPr/>
      </dsp:nvSpPr>
      <dsp:spPr>
        <a:xfrm>
          <a:off x="0" y="1864935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převyprávění textu různou náročností</a:t>
          </a:r>
          <a:endParaRPr lang="en-US" sz="2700" kern="1200"/>
        </a:p>
      </dsp:txBody>
      <dsp:txXfrm>
        <a:off x="0" y="1864935"/>
        <a:ext cx="10515600" cy="621467"/>
      </dsp:txXfrm>
    </dsp:sp>
    <dsp:sp modelId="{9DD0802F-65BA-48F2-9C30-8F45BA2A62A3}">
      <dsp:nvSpPr>
        <dsp:cNvPr id="0" name=""/>
        <dsp:cNvSpPr/>
      </dsp:nvSpPr>
      <dsp:spPr>
        <a:xfrm>
          <a:off x="0" y="2486402"/>
          <a:ext cx="10515600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F9CB3-E480-4DFB-9569-A6E61ECA330E}">
      <dsp:nvSpPr>
        <dsp:cNvPr id="0" name=""/>
        <dsp:cNvSpPr/>
      </dsp:nvSpPr>
      <dsp:spPr>
        <a:xfrm>
          <a:off x="0" y="2486402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vysvětlení literárních pojmů</a:t>
          </a:r>
          <a:endParaRPr lang="en-US" sz="2700" kern="1200"/>
        </a:p>
      </dsp:txBody>
      <dsp:txXfrm>
        <a:off x="0" y="2486402"/>
        <a:ext cx="10515600" cy="621467"/>
      </dsp:txXfrm>
    </dsp:sp>
    <dsp:sp modelId="{F38C3F66-6E43-4E8D-931E-CF83B2C60A64}">
      <dsp:nvSpPr>
        <dsp:cNvPr id="0" name=""/>
        <dsp:cNvSpPr/>
      </dsp:nvSpPr>
      <dsp:spPr>
        <a:xfrm>
          <a:off x="0" y="3107870"/>
          <a:ext cx="10515600" cy="0"/>
        </a:xfrm>
        <a:prstGeom prst="line">
          <a:avLst/>
        </a:prstGeom>
        <a:solidFill>
          <a:schemeClr val="accent2">
            <a:hueOff val="5369678"/>
            <a:satOff val="-15411"/>
            <a:lumOff val="-24674"/>
            <a:alphaOff val="0"/>
          </a:schemeClr>
        </a:solidFill>
        <a:ln w="19050" cap="flat" cmpd="sng" algn="ctr">
          <a:solidFill>
            <a:schemeClr val="accent2">
              <a:hueOff val="5369678"/>
              <a:satOff val="-15411"/>
              <a:lumOff val="-246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DF0A5-21E5-4484-9BF0-A3DBE3940346}">
      <dsp:nvSpPr>
        <dsp:cNvPr id="0" name=""/>
        <dsp:cNvSpPr/>
      </dsp:nvSpPr>
      <dsp:spPr>
        <a:xfrm>
          <a:off x="0" y="3107870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individuální zpětná vazba k interpretaci</a:t>
          </a:r>
          <a:endParaRPr lang="en-US" sz="2700" kern="1200"/>
        </a:p>
      </dsp:txBody>
      <dsp:txXfrm>
        <a:off x="0" y="3107870"/>
        <a:ext cx="10515600" cy="621467"/>
      </dsp:txXfrm>
    </dsp:sp>
    <dsp:sp modelId="{BFE54403-6355-4600-B8FC-94275383B205}">
      <dsp:nvSpPr>
        <dsp:cNvPr id="0" name=""/>
        <dsp:cNvSpPr/>
      </dsp:nvSpPr>
      <dsp:spPr>
        <a:xfrm>
          <a:off x="0" y="3729338"/>
          <a:ext cx="10515600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2024D-262C-45F6-A7F5-CDCAC961EAE0}">
      <dsp:nvSpPr>
        <dsp:cNvPr id="0" name=""/>
        <dsp:cNvSpPr/>
      </dsp:nvSpPr>
      <dsp:spPr>
        <a:xfrm>
          <a:off x="0" y="3729338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Chatbot může fungovat jako </a:t>
          </a:r>
          <a:r>
            <a:rPr lang="cs-CZ" sz="2700" b="1" kern="1200"/>
            <a:t>asistent při čtení literatury</a:t>
          </a:r>
          <a:r>
            <a:rPr lang="cs-CZ" sz="2700" kern="1200"/>
            <a:t>. </a:t>
          </a:r>
          <a:endParaRPr lang="en-US" sz="2700" kern="1200"/>
        </a:p>
      </dsp:txBody>
      <dsp:txXfrm>
        <a:off x="0" y="3729338"/>
        <a:ext cx="10515600" cy="6214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1491B-87CC-4C17-BC43-7406D164E7A4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54DDE5-E60E-499C-B02E-3FAEC2475ECD}">
      <dsp:nvSpPr>
        <dsp:cNvPr id="0" name=""/>
        <dsp:cNvSpPr/>
      </dsp:nvSpPr>
      <dsp:spPr>
        <a:xfrm>
          <a:off x="0" y="531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AI může sloužit jako partner pro diskusi o textu.</a:t>
          </a:r>
          <a:endParaRPr lang="en-US" sz="2800" kern="1200"/>
        </a:p>
      </dsp:txBody>
      <dsp:txXfrm>
        <a:off x="0" y="531"/>
        <a:ext cx="10515600" cy="621467"/>
      </dsp:txXfrm>
    </dsp:sp>
    <dsp:sp modelId="{8E0B7FF5-3608-4AC8-B545-D7523472FFAC}">
      <dsp:nvSpPr>
        <dsp:cNvPr id="0" name=""/>
        <dsp:cNvSpPr/>
      </dsp:nvSpPr>
      <dsp:spPr>
        <a:xfrm>
          <a:off x="0" y="621999"/>
          <a:ext cx="10515600" cy="0"/>
        </a:xfrm>
        <a:prstGeom prst="line">
          <a:avLst/>
        </a:prstGeom>
        <a:solidFill>
          <a:schemeClr val="accent2">
            <a:hueOff val="1073936"/>
            <a:satOff val="-3082"/>
            <a:lumOff val="-4935"/>
            <a:alphaOff val="0"/>
          </a:schemeClr>
        </a:solidFill>
        <a:ln w="19050" cap="flat" cmpd="sng" algn="ctr">
          <a:solidFill>
            <a:schemeClr val="accent2">
              <a:hueOff val="1073936"/>
              <a:satOff val="-3082"/>
              <a:lumOff val="-49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292561-0E3D-4135-BF71-992AAC039916}">
      <dsp:nvSpPr>
        <dsp:cNvPr id="0" name=""/>
        <dsp:cNvSpPr/>
      </dsp:nvSpPr>
      <dsp:spPr>
        <a:xfrm>
          <a:off x="0" y="621999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Možnosti:</a:t>
          </a:r>
          <a:endParaRPr lang="en-US" sz="2800" kern="1200"/>
        </a:p>
      </dsp:txBody>
      <dsp:txXfrm>
        <a:off x="0" y="621999"/>
        <a:ext cx="10515600" cy="621467"/>
      </dsp:txXfrm>
    </dsp:sp>
    <dsp:sp modelId="{2B8F7D04-719F-47D5-AAD7-FB339C00E7D2}">
      <dsp:nvSpPr>
        <dsp:cNvPr id="0" name=""/>
        <dsp:cNvSpPr/>
      </dsp:nvSpPr>
      <dsp:spPr>
        <a:xfrm>
          <a:off x="0" y="1243467"/>
          <a:ext cx="10515600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9250C2-F06C-4FA5-893A-805FC6454B46}">
      <dsp:nvSpPr>
        <dsp:cNvPr id="0" name=""/>
        <dsp:cNvSpPr/>
      </dsp:nvSpPr>
      <dsp:spPr>
        <a:xfrm>
          <a:off x="0" y="1243467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generování různých interpretačních pohledů</a:t>
          </a:r>
          <a:endParaRPr lang="en-US" sz="2800" kern="1200"/>
        </a:p>
      </dsp:txBody>
      <dsp:txXfrm>
        <a:off x="0" y="1243467"/>
        <a:ext cx="10515600" cy="621467"/>
      </dsp:txXfrm>
    </dsp:sp>
    <dsp:sp modelId="{1307D9F4-BA73-44F6-9B37-46C6E51C4220}">
      <dsp:nvSpPr>
        <dsp:cNvPr id="0" name=""/>
        <dsp:cNvSpPr/>
      </dsp:nvSpPr>
      <dsp:spPr>
        <a:xfrm>
          <a:off x="0" y="1864935"/>
          <a:ext cx="10515600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9B3F77-A424-4EA8-B98F-CE6C978A2546}">
      <dsp:nvSpPr>
        <dsp:cNvPr id="0" name=""/>
        <dsp:cNvSpPr/>
      </dsp:nvSpPr>
      <dsp:spPr>
        <a:xfrm>
          <a:off x="0" y="1864935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formulace hypotéz o významu textu</a:t>
          </a:r>
          <a:endParaRPr lang="en-US" sz="2800" kern="1200"/>
        </a:p>
      </dsp:txBody>
      <dsp:txXfrm>
        <a:off x="0" y="1864935"/>
        <a:ext cx="10515600" cy="621467"/>
      </dsp:txXfrm>
    </dsp:sp>
    <dsp:sp modelId="{518BF101-F287-4B07-BA07-F02C50259C99}">
      <dsp:nvSpPr>
        <dsp:cNvPr id="0" name=""/>
        <dsp:cNvSpPr/>
      </dsp:nvSpPr>
      <dsp:spPr>
        <a:xfrm>
          <a:off x="0" y="2486402"/>
          <a:ext cx="10515600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55827C-6955-4D4C-8D83-D69C950370E2}">
      <dsp:nvSpPr>
        <dsp:cNvPr id="0" name=""/>
        <dsp:cNvSpPr/>
      </dsp:nvSpPr>
      <dsp:spPr>
        <a:xfrm>
          <a:off x="0" y="2486402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vysvětlování literárně-teoretických přístupů</a:t>
          </a:r>
          <a:endParaRPr lang="en-US" sz="2800" kern="1200"/>
        </a:p>
      </dsp:txBody>
      <dsp:txXfrm>
        <a:off x="0" y="2486402"/>
        <a:ext cx="10515600" cy="621467"/>
      </dsp:txXfrm>
    </dsp:sp>
    <dsp:sp modelId="{62535D14-2998-498B-85D1-381FE59245DD}">
      <dsp:nvSpPr>
        <dsp:cNvPr id="0" name=""/>
        <dsp:cNvSpPr/>
      </dsp:nvSpPr>
      <dsp:spPr>
        <a:xfrm>
          <a:off x="0" y="3107870"/>
          <a:ext cx="10515600" cy="0"/>
        </a:xfrm>
        <a:prstGeom prst="line">
          <a:avLst/>
        </a:prstGeom>
        <a:solidFill>
          <a:schemeClr val="accent2">
            <a:hueOff val="5369678"/>
            <a:satOff val="-15411"/>
            <a:lumOff val="-24674"/>
            <a:alphaOff val="0"/>
          </a:schemeClr>
        </a:solidFill>
        <a:ln w="19050" cap="flat" cmpd="sng" algn="ctr">
          <a:solidFill>
            <a:schemeClr val="accent2">
              <a:hueOff val="5369678"/>
              <a:satOff val="-15411"/>
              <a:lumOff val="-246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E8009-6A02-4D70-9347-1B7C3EFD3DCC}">
      <dsp:nvSpPr>
        <dsp:cNvPr id="0" name=""/>
        <dsp:cNvSpPr/>
      </dsp:nvSpPr>
      <dsp:spPr>
        <a:xfrm>
          <a:off x="0" y="3107870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simulace „experta“ na literární období</a:t>
          </a:r>
          <a:endParaRPr lang="en-US" sz="2800" kern="1200"/>
        </a:p>
      </dsp:txBody>
      <dsp:txXfrm>
        <a:off x="0" y="3107870"/>
        <a:ext cx="10515600" cy="621467"/>
      </dsp:txXfrm>
    </dsp:sp>
    <dsp:sp modelId="{76967B72-3EA2-4687-8285-EB27F640BED1}">
      <dsp:nvSpPr>
        <dsp:cNvPr id="0" name=""/>
        <dsp:cNvSpPr/>
      </dsp:nvSpPr>
      <dsp:spPr>
        <a:xfrm>
          <a:off x="0" y="3729338"/>
          <a:ext cx="10515600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1377E-D55D-40D6-993D-A78D239C80B8}">
      <dsp:nvSpPr>
        <dsp:cNvPr id="0" name=""/>
        <dsp:cNvSpPr/>
      </dsp:nvSpPr>
      <dsp:spPr>
        <a:xfrm>
          <a:off x="0" y="3729338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To může podporovat </a:t>
          </a:r>
          <a:r>
            <a:rPr lang="cs-CZ" sz="2800" b="1" kern="1200"/>
            <a:t>kritické myšlení a metakognici žáků</a:t>
          </a:r>
          <a:endParaRPr lang="en-US" sz="2800" kern="1200"/>
        </a:p>
      </dsp:txBody>
      <dsp:txXfrm>
        <a:off x="0" y="3729338"/>
        <a:ext cx="10515600" cy="6214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23D14-0D69-414F-B186-226650A14314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D5014-2944-40E4-BE23-EFF574F0648B}">
      <dsp:nvSpPr>
        <dsp:cNvPr id="0" name=""/>
        <dsp:cNvSpPr/>
      </dsp:nvSpPr>
      <dsp:spPr>
        <a:xfrm>
          <a:off x="0" y="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AI lze využít při </a:t>
          </a:r>
          <a:r>
            <a:rPr lang="cs-CZ" sz="2500" b="1" kern="1200"/>
            <a:t>tvůrčím psaní a experimentování s textem</a:t>
          </a:r>
          <a:r>
            <a:rPr lang="cs-CZ" sz="2500" kern="1200"/>
            <a:t>.</a:t>
          </a:r>
          <a:endParaRPr lang="en-US" sz="2500" kern="1200"/>
        </a:p>
      </dsp:txBody>
      <dsp:txXfrm>
        <a:off x="0" y="0"/>
        <a:ext cx="10515600" cy="543917"/>
      </dsp:txXfrm>
    </dsp:sp>
    <dsp:sp modelId="{1A4B067E-03CB-4A2A-AB5F-1E569D7C6629}">
      <dsp:nvSpPr>
        <dsp:cNvPr id="0" name=""/>
        <dsp:cNvSpPr/>
      </dsp:nvSpPr>
      <dsp:spPr>
        <a:xfrm>
          <a:off x="0" y="543917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88880-0F56-4B45-A9A3-F898F194FBBB}">
      <dsp:nvSpPr>
        <dsp:cNvPr id="0" name=""/>
        <dsp:cNvSpPr/>
      </dsp:nvSpPr>
      <dsp:spPr>
        <a:xfrm>
          <a:off x="0" y="543917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Například:</a:t>
          </a:r>
          <a:endParaRPr lang="en-US" sz="2500" kern="1200"/>
        </a:p>
      </dsp:txBody>
      <dsp:txXfrm>
        <a:off x="0" y="543917"/>
        <a:ext cx="10515600" cy="543917"/>
      </dsp:txXfrm>
    </dsp:sp>
    <dsp:sp modelId="{E6EDE250-7F2C-415D-BD8F-8D0CCDAEEF4A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B923BA-8FB2-4EF4-B50F-574EDC75D178}">
      <dsp:nvSpPr>
        <dsp:cNvPr id="0" name=""/>
        <dsp:cNvSpPr/>
      </dsp:nvSpPr>
      <dsp:spPr>
        <a:xfrm>
          <a:off x="0" y="1087834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generování básní v určitém stylu</a:t>
          </a:r>
          <a:endParaRPr lang="en-US" sz="2500" kern="1200"/>
        </a:p>
      </dsp:txBody>
      <dsp:txXfrm>
        <a:off x="0" y="1087834"/>
        <a:ext cx="10515600" cy="543917"/>
      </dsp:txXfrm>
    </dsp:sp>
    <dsp:sp modelId="{19593D21-95E1-4337-B446-602CB0645401}">
      <dsp:nvSpPr>
        <dsp:cNvPr id="0" name=""/>
        <dsp:cNvSpPr/>
      </dsp:nvSpPr>
      <dsp:spPr>
        <a:xfrm>
          <a:off x="0" y="1631751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0774F-423A-4EB3-9E25-562934D93FF3}">
      <dsp:nvSpPr>
        <dsp:cNvPr id="0" name=""/>
        <dsp:cNvSpPr/>
      </dsp:nvSpPr>
      <dsp:spPr>
        <a:xfrm>
          <a:off x="0" y="1631751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parodie nebo stylizace</a:t>
          </a:r>
          <a:endParaRPr lang="en-US" sz="2500" kern="1200"/>
        </a:p>
      </dsp:txBody>
      <dsp:txXfrm>
        <a:off x="0" y="1631751"/>
        <a:ext cx="10515600" cy="543917"/>
      </dsp:txXfrm>
    </dsp:sp>
    <dsp:sp modelId="{448F8241-18C9-4237-B418-3579F7156D83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78546-2BE9-4423-BC1A-F6A2776E4D8E}">
      <dsp:nvSpPr>
        <dsp:cNvPr id="0" name=""/>
        <dsp:cNvSpPr/>
      </dsp:nvSpPr>
      <dsp:spPr>
        <a:xfrm>
          <a:off x="0" y="2175669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dopisování veršů</a:t>
          </a:r>
          <a:endParaRPr lang="en-US" sz="2500" kern="1200"/>
        </a:p>
      </dsp:txBody>
      <dsp:txXfrm>
        <a:off x="0" y="2175669"/>
        <a:ext cx="10515600" cy="543917"/>
      </dsp:txXfrm>
    </dsp:sp>
    <dsp:sp modelId="{4B1B02CC-3623-429F-B738-8EBDD660C5D0}">
      <dsp:nvSpPr>
        <dsp:cNvPr id="0" name=""/>
        <dsp:cNvSpPr/>
      </dsp:nvSpPr>
      <dsp:spPr>
        <a:xfrm>
          <a:off x="0" y="2719586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271E9-FB42-4A2D-A555-62CA7B82D9D5}">
      <dsp:nvSpPr>
        <dsp:cNvPr id="0" name=""/>
        <dsp:cNvSpPr/>
      </dsp:nvSpPr>
      <dsp:spPr>
        <a:xfrm>
          <a:off x="0" y="2719586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kombinace slov nebo veršů</a:t>
          </a:r>
          <a:endParaRPr lang="en-US" sz="2500" kern="1200"/>
        </a:p>
      </dsp:txBody>
      <dsp:txXfrm>
        <a:off x="0" y="2719586"/>
        <a:ext cx="10515600" cy="543917"/>
      </dsp:txXfrm>
    </dsp:sp>
    <dsp:sp modelId="{74DE3F47-8E5D-4D99-9E73-E813E5620DA4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670A34-898B-4A2E-8C89-162B69EF1C6E}">
      <dsp:nvSpPr>
        <dsp:cNvPr id="0" name=""/>
        <dsp:cNvSpPr/>
      </dsp:nvSpPr>
      <dsp:spPr>
        <a:xfrm>
          <a:off x="0" y="3263503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přetváření generovaného textu žáky</a:t>
          </a:r>
          <a:endParaRPr lang="en-US" sz="2500" kern="1200"/>
        </a:p>
      </dsp:txBody>
      <dsp:txXfrm>
        <a:off x="0" y="3263503"/>
        <a:ext cx="10515600" cy="543917"/>
      </dsp:txXfrm>
    </dsp:sp>
    <dsp:sp modelId="{A086A8CC-7799-4B4D-A737-1F7563D30D69}">
      <dsp:nvSpPr>
        <dsp:cNvPr id="0" name=""/>
        <dsp:cNvSpPr/>
      </dsp:nvSpPr>
      <dsp:spPr>
        <a:xfrm>
          <a:off x="0" y="3807420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5EEFE3-CC35-4CB0-A26C-432DBDB0060E}">
      <dsp:nvSpPr>
        <dsp:cNvPr id="0" name=""/>
        <dsp:cNvSpPr/>
      </dsp:nvSpPr>
      <dsp:spPr>
        <a:xfrm>
          <a:off x="0" y="3807420"/>
          <a:ext cx="10515600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Taková práce umožňuje </a:t>
          </a:r>
          <a:r>
            <a:rPr lang="cs-CZ" sz="2500" b="1" kern="1200"/>
            <a:t>porovnávat lidské a generované texty</a:t>
          </a:r>
          <a:r>
            <a:rPr lang="cs-CZ" sz="2500" kern="1200"/>
            <a:t>. </a:t>
          </a:r>
          <a:endParaRPr lang="en-US" sz="2500" kern="1200"/>
        </a:p>
      </dsp:txBody>
      <dsp:txXfrm>
        <a:off x="0" y="3807420"/>
        <a:ext cx="10515600" cy="5439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589E0-1B12-433B-9CBF-0FFE8133DE7B}">
      <dsp:nvSpPr>
        <dsp:cNvPr id="0" name=""/>
        <dsp:cNvSpPr/>
      </dsp:nvSpPr>
      <dsp:spPr>
        <a:xfrm>
          <a:off x="0" y="505334"/>
          <a:ext cx="6253721" cy="6142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AI může pomoci při analytické práci.</a:t>
          </a:r>
          <a:endParaRPr lang="en-US" sz="2500" kern="1200"/>
        </a:p>
      </dsp:txBody>
      <dsp:txXfrm>
        <a:off x="29985" y="535319"/>
        <a:ext cx="6193751" cy="554280"/>
      </dsp:txXfrm>
    </dsp:sp>
    <dsp:sp modelId="{6BD613A2-AD14-4EBE-AAE6-97605247E241}">
      <dsp:nvSpPr>
        <dsp:cNvPr id="0" name=""/>
        <dsp:cNvSpPr/>
      </dsp:nvSpPr>
      <dsp:spPr>
        <a:xfrm>
          <a:off x="0" y="1191584"/>
          <a:ext cx="6253721" cy="614250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Možnosti:</a:t>
          </a:r>
          <a:endParaRPr lang="en-US" sz="2500" kern="1200"/>
        </a:p>
      </dsp:txBody>
      <dsp:txXfrm>
        <a:off x="29985" y="1221569"/>
        <a:ext cx="6193751" cy="554280"/>
      </dsp:txXfrm>
    </dsp:sp>
    <dsp:sp modelId="{5ECF01C0-1DA8-4FD4-8361-5FF9F7422A71}">
      <dsp:nvSpPr>
        <dsp:cNvPr id="0" name=""/>
        <dsp:cNvSpPr/>
      </dsp:nvSpPr>
      <dsp:spPr>
        <a:xfrm>
          <a:off x="0" y="1877834"/>
          <a:ext cx="6253721" cy="614250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analýza struktury textu</a:t>
          </a:r>
          <a:endParaRPr lang="en-US" sz="2500" kern="1200"/>
        </a:p>
      </dsp:txBody>
      <dsp:txXfrm>
        <a:off x="29985" y="1907819"/>
        <a:ext cx="6193751" cy="554280"/>
      </dsp:txXfrm>
    </dsp:sp>
    <dsp:sp modelId="{FC7E5284-4F43-4C64-AD01-294FF342DA12}">
      <dsp:nvSpPr>
        <dsp:cNvPr id="0" name=""/>
        <dsp:cNvSpPr/>
      </dsp:nvSpPr>
      <dsp:spPr>
        <a:xfrm>
          <a:off x="0" y="2564084"/>
          <a:ext cx="6253721" cy="614250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identifikace motivů, témat, stylových prvků</a:t>
          </a:r>
          <a:endParaRPr lang="en-US" sz="2500" kern="1200"/>
        </a:p>
      </dsp:txBody>
      <dsp:txXfrm>
        <a:off x="29985" y="2594069"/>
        <a:ext cx="6193751" cy="554280"/>
      </dsp:txXfrm>
    </dsp:sp>
    <dsp:sp modelId="{29DCCD4D-1737-4DF7-92F8-578F78A64EA5}">
      <dsp:nvSpPr>
        <dsp:cNvPr id="0" name=""/>
        <dsp:cNvSpPr/>
      </dsp:nvSpPr>
      <dsp:spPr>
        <a:xfrm>
          <a:off x="0" y="3250334"/>
          <a:ext cx="6253721" cy="614250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porovnání různých verzí textu</a:t>
          </a:r>
          <a:endParaRPr lang="en-US" sz="2500" kern="1200"/>
        </a:p>
      </dsp:txBody>
      <dsp:txXfrm>
        <a:off x="29985" y="3280319"/>
        <a:ext cx="6193751" cy="554280"/>
      </dsp:txXfrm>
    </dsp:sp>
    <dsp:sp modelId="{7962B4EB-526E-4EFD-AE2E-BD35BD0C7925}">
      <dsp:nvSpPr>
        <dsp:cNvPr id="0" name=""/>
        <dsp:cNvSpPr/>
      </dsp:nvSpPr>
      <dsp:spPr>
        <a:xfrm>
          <a:off x="0" y="3936585"/>
          <a:ext cx="6253721" cy="61425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analýza verše či metra</a:t>
          </a:r>
          <a:endParaRPr lang="en-US" sz="2500" kern="1200"/>
        </a:p>
      </dsp:txBody>
      <dsp:txXfrm>
        <a:off x="29985" y="3966570"/>
        <a:ext cx="6193751" cy="5542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EF2F3-730A-4C9C-BEFB-1A4197C81829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AC76A-2D45-4D6D-9945-9CC426DF83E0}">
      <dsp:nvSpPr>
        <dsp:cNvPr id="0" name=""/>
        <dsp:cNvSpPr/>
      </dsp:nvSpPr>
      <dsp:spPr>
        <a:xfrm>
          <a:off x="0" y="531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AI může pomoci převádět literární text do jiných médií.</a:t>
          </a:r>
          <a:endParaRPr lang="en-US" sz="2800" kern="1200"/>
        </a:p>
      </dsp:txBody>
      <dsp:txXfrm>
        <a:off x="0" y="531"/>
        <a:ext cx="10515600" cy="621467"/>
      </dsp:txXfrm>
    </dsp:sp>
    <dsp:sp modelId="{843FBF1A-DA5A-4010-993A-A443A9E456B6}">
      <dsp:nvSpPr>
        <dsp:cNvPr id="0" name=""/>
        <dsp:cNvSpPr/>
      </dsp:nvSpPr>
      <dsp:spPr>
        <a:xfrm>
          <a:off x="0" y="621999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71B823-C0A3-49B1-B9A9-805F3B807748}">
      <dsp:nvSpPr>
        <dsp:cNvPr id="0" name=""/>
        <dsp:cNvSpPr/>
      </dsp:nvSpPr>
      <dsp:spPr>
        <a:xfrm>
          <a:off x="0" y="621999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Například:</a:t>
          </a:r>
          <a:endParaRPr lang="en-US" sz="2800" kern="1200"/>
        </a:p>
      </dsp:txBody>
      <dsp:txXfrm>
        <a:off x="0" y="621999"/>
        <a:ext cx="10515600" cy="621467"/>
      </dsp:txXfrm>
    </dsp:sp>
    <dsp:sp modelId="{19978438-2496-4C48-9E2E-8DCCE0C5C1AA}">
      <dsp:nvSpPr>
        <dsp:cNvPr id="0" name=""/>
        <dsp:cNvSpPr/>
      </dsp:nvSpPr>
      <dsp:spPr>
        <a:xfrm>
          <a:off x="0" y="1243467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8811C-73AF-499F-BFB8-EB53A2C9E4BE}">
      <dsp:nvSpPr>
        <dsp:cNvPr id="0" name=""/>
        <dsp:cNvSpPr/>
      </dsp:nvSpPr>
      <dsp:spPr>
        <a:xfrm>
          <a:off x="0" y="1243467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vizualizace scén z básně</a:t>
          </a:r>
          <a:endParaRPr lang="en-US" sz="2800" kern="1200"/>
        </a:p>
      </dsp:txBody>
      <dsp:txXfrm>
        <a:off x="0" y="1243467"/>
        <a:ext cx="10515600" cy="621467"/>
      </dsp:txXfrm>
    </dsp:sp>
    <dsp:sp modelId="{2B4E49C6-C1B5-4A86-B3CA-B6BA1740411F}">
      <dsp:nvSpPr>
        <dsp:cNvPr id="0" name=""/>
        <dsp:cNvSpPr/>
      </dsp:nvSpPr>
      <dsp:spPr>
        <a:xfrm>
          <a:off x="0" y="1864935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9133E1-FA6D-412D-8B03-D16028C295A0}">
      <dsp:nvSpPr>
        <dsp:cNvPr id="0" name=""/>
        <dsp:cNvSpPr/>
      </dsp:nvSpPr>
      <dsp:spPr>
        <a:xfrm>
          <a:off x="0" y="1864935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generování ilustrací</a:t>
          </a:r>
          <a:endParaRPr lang="en-US" sz="2800" kern="1200"/>
        </a:p>
      </dsp:txBody>
      <dsp:txXfrm>
        <a:off x="0" y="1864935"/>
        <a:ext cx="10515600" cy="621467"/>
      </dsp:txXfrm>
    </dsp:sp>
    <dsp:sp modelId="{ECFB5260-8B77-4700-A322-A57D99E0C41E}">
      <dsp:nvSpPr>
        <dsp:cNvPr id="0" name=""/>
        <dsp:cNvSpPr/>
      </dsp:nvSpPr>
      <dsp:spPr>
        <a:xfrm>
          <a:off x="0" y="2486402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504CF5-51D2-4BC1-8B4D-69AF3D48380E}">
      <dsp:nvSpPr>
        <dsp:cNvPr id="0" name=""/>
        <dsp:cNvSpPr/>
      </dsp:nvSpPr>
      <dsp:spPr>
        <a:xfrm>
          <a:off x="0" y="2486402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hudební interpretace atmosféry textu</a:t>
          </a:r>
          <a:endParaRPr lang="en-US" sz="2800" kern="1200"/>
        </a:p>
      </dsp:txBody>
      <dsp:txXfrm>
        <a:off x="0" y="2486402"/>
        <a:ext cx="10515600" cy="621467"/>
      </dsp:txXfrm>
    </dsp:sp>
    <dsp:sp modelId="{FAFDC4A5-E579-4AC2-9F1A-84320EB432F4}">
      <dsp:nvSpPr>
        <dsp:cNvPr id="0" name=""/>
        <dsp:cNvSpPr/>
      </dsp:nvSpPr>
      <dsp:spPr>
        <a:xfrm>
          <a:off x="0" y="3107870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A8E2E1-8592-4816-A506-98E264B5DDCB}">
      <dsp:nvSpPr>
        <dsp:cNvPr id="0" name=""/>
        <dsp:cNvSpPr/>
      </dsp:nvSpPr>
      <dsp:spPr>
        <a:xfrm>
          <a:off x="0" y="3107870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tvorba schémat děje nebo motivů</a:t>
          </a:r>
          <a:endParaRPr lang="en-US" sz="2800" kern="1200"/>
        </a:p>
      </dsp:txBody>
      <dsp:txXfrm>
        <a:off x="0" y="3107870"/>
        <a:ext cx="10515600" cy="621467"/>
      </dsp:txXfrm>
    </dsp:sp>
    <dsp:sp modelId="{00006420-FC2A-4EE3-BD1B-A9F75F58A83F}">
      <dsp:nvSpPr>
        <dsp:cNvPr id="0" name=""/>
        <dsp:cNvSpPr/>
      </dsp:nvSpPr>
      <dsp:spPr>
        <a:xfrm>
          <a:off x="0" y="3729338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A0856-F7AD-4ECA-B268-E79B1F634BB8}">
      <dsp:nvSpPr>
        <dsp:cNvPr id="0" name=""/>
        <dsp:cNvSpPr/>
      </dsp:nvSpPr>
      <dsp:spPr>
        <a:xfrm>
          <a:off x="0" y="3729338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To může pomoci při </a:t>
          </a:r>
          <a:r>
            <a:rPr lang="cs-CZ" sz="2800" b="1" kern="1200"/>
            <a:t>remedializaci a porozumění textu</a:t>
          </a:r>
          <a:r>
            <a:rPr lang="cs-CZ" sz="2800" kern="1200"/>
            <a:t>. </a:t>
          </a:r>
          <a:endParaRPr lang="en-US" sz="2800" kern="1200"/>
        </a:p>
      </dsp:txBody>
      <dsp:txXfrm>
        <a:off x="0" y="3729338"/>
        <a:ext cx="10515600" cy="6214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B7EDF-C28B-469B-BA01-03CAF0FE4795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D32A4-A4E3-4D9E-A853-06D785EA8564}">
      <dsp:nvSpPr>
        <dsp:cNvPr id="0" name=""/>
        <dsp:cNvSpPr/>
      </dsp:nvSpPr>
      <dsp:spPr>
        <a:xfrm>
          <a:off x="0" y="531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AI může pomoci při </a:t>
          </a:r>
          <a:r>
            <a:rPr lang="cs-CZ" sz="2500" b="1" kern="1200"/>
            <a:t>badatelských aktivitách žáků</a:t>
          </a:r>
          <a:r>
            <a:rPr lang="cs-CZ" sz="2500" kern="1200"/>
            <a:t>.</a:t>
          </a:r>
          <a:endParaRPr lang="en-US" sz="2500" kern="1200"/>
        </a:p>
      </dsp:txBody>
      <dsp:txXfrm>
        <a:off x="0" y="531"/>
        <a:ext cx="10515600" cy="621467"/>
      </dsp:txXfrm>
    </dsp:sp>
    <dsp:sp modelId="{CA288156-FA4D-4F56-834B-9D53FC12A72B}">
      <dsp:nvSpPr>
        <dsp:cNvPr id="0" name=""/>
        <dsp:cNvSpPr/>
      </dsp:nvSpPr>
      <dsp:spPr>
        <a:xfrm>
          <a:off x="0" y="621999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7865BA-240A-4A1B-854B-503AD4295261}">
      <dsp:nvSpPr>
        <dsp:cNvPr id="0" name=""/>
        <dsp:cNvSpPr/>
      </dsp:nvSpPr>
      <dsp:spPr>
        <a:xfrm>
          <a:off x="0" y="621999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Například:</a:t>
          </a:r>
          <a:endParaRPr lang="en-US" sz="2500" kern="1200"/>
        </a:p>
      </dsp:txBody>
      <dsp:txXfrm>
        <a:off x="0" y="621999"/>
        <a:ext cx="10515600" cy="621467"/>
      </dsp:txXfrm>
    </dsp:sp>
    <dsp:sp modelId="{81BEF1A7-170B-4F05-A4EE-4E1CB0452291}">
      <dsp:nvSpPr>
        <dsp:cNvPr id="0" name=""/>
        <dsp:cNvSpPr/>
      </dsp:nvSpPr>
      <dsp:spPr>
        <a:xfrm>
          <a:off x="0" y="1243467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630E3-6FA0-41F7-9DB2-307988D84E64}">
      <dsp:nvSpPr>
        <dsp:cNvPr id="0" name=""/>
        <dsp:cNvSpPr/>
      </dsp:nvSpPr>
      <dsp:spPr>
        <a:xfrm>
          <a:off x="0" y="1243467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rešerše literatury</a:t>
          </a:r>
          <a:endParaRPr lang="en-US" sz="2500" kern="1200"/>
        </a:p>
      </dsp:txBody>
      <dsp:txXfrm>
        <a:off x="0" y="1243467"/>
        <a:ext cx="10515600" cy="621467"/>
      </dsp:txXfrm>
    </dsp:sp>
    <dsp:sp modelId="{21B6059A-D146-4F88-BC3F-3601E1F8786B}">
      <dsp:nvSpPr>
        <dsp:cNvPr id="0" name=""/>
        <dsp:cNvSpPr/>
      </dsp:nvSpPr>
      <dsp:spPr>
        <a:xfrm>
          <a:off x="0" y="1864935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3FA0F7-CA80-45D4-8C62-27133C10A94B}">
      <dsp:nvSpPr>
        <dsp:cNvPr id="0" name=""/>
        <dsp:cNvSpPr/>
      </dsp:nvSpPr>
      <dsp:spPr>
        <a:xfrm>
          <a:off x="0" y="1864935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orientace ve zdrojích</a:t>
          </a:r>
          <a:endParaRPr lang="en-US" sz="2500" kern="1200"/>
        </a:p>
      </dsp:txBody>
      <dsp:txXfrm>
        <a:off x="0" y="1864935"/>
        <a:ext cx="10515600" cy="621467"/>
      </dsp:txXfrm>
    </dsp:sp>
    <dsp:sp modelId="{1344C427-7DC2-4B73-A79A-3F147BFAAEC5}">
      <dsp:nvSpPr>
        <dsp:cNvPr id="0" name=""/>
        <dsp:cNvSpPr/>
      </dsp:nvSpPr>
      <dsp:spPr>
        <a:xfrm>
          <a:off x="0" y="2486402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36D05-89CC-48E4-AA98-E09010DEAA66}">
      <dsp:nvSpPr>
        <dsp:cNvPr id="0" name=""/>
        <dsp:cNvSpPr/>
      </dsp:nvSpPr>
      <dsp:spPr>
        <a:xfrm>
          <a:off x="0" y="2486402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shrnutí odborných textů</a:t>
          </a:r>
          <a:endParaRPr lang="en-US" sz="2500" kern="1200"/>
        </a:p>
      </dsp:txBody>
      <dsp:txXfrm>
        <a:off x="0" y="2486402"/>
        <a:ext cx="10515600" cy="621467"/>
      </dsp:txXfrm>
    </dsp:sp>
    <dsp:sp modelId="{4AE93B1F-6A7F-4FF3-BFBF-97E81AC9230C}">
      <dsp:nvSpPr>
        <dsp:cNvPr id="0" name=""/>
        <dsp:cNvSpPr/>
      </dsp:nvSpPr>
      <dsp:spPr>
        <a:xfrm>
          <a:off x="0" y="3107870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A575E6-DCC7-4C5D-A711-238B33BBD97A}">
      <dsp:nvSpPr>
        <dsp:cNvPr id="0" name=""/>
        <dsp:cNvSpPr/>
      </dsp:nvSpPr>
      <dsp:spPr>
        <a:xfrm>
          <a:off x="0" y="3107870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práce s databázemi</a:t>
          </a:r>
          <a:endParaRPr lang="en-US" sz="2500" kern="1200"/>
        </a:p>
      </dsp:txBody>
      <dsp:txXfrm>
        <a:off x="0" y="3107870"/>
        <a:ext cx="10515600" cy="621467"/>
      </dsp:txXfrm>
    </dsp:sp>
    <dsp:sp modelId="{EFDDF410-075D-49DE-9C0C-07199534BB1C}">
      <dsp:nvSpPr>
        <dsp:cNvPr id="0" name=""/>
        <dsp:cNvSpPr/>
      </dsp:nvSpPr>
      <dsp:spPr>
        <a:xfrm>
          <a:off x="0" y="3729338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7B9B60-945B-4A38-AAEA-C31887843A64}">
      <dsp:nvSpPr>
        <dsp:cNvPr id="0" name=""/>
        <dsp:cNvSpPr/>
      </dsp:nvSpPr>
      <dsp:spPr>
        <a:xfrm>
          <a:off x="0" y="3729338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Nástroje mohou žákům umožnit </a:t>
          </a:r>
          <a:r>
            <a:rPr lang="cs-CZ" sz="2500" b="1" kern="1200"/>
            <a:t>simulovat vědeckou práci s literaturou</a:t>
          </a:r>
          <a:r>
            <a:rPr lang="cs-CZ" sz="2500" kern="1200"/>
            <a:t>. </a:t>
          </a:r>
          <a:endParaRPr lang="en-US" sz="2500" kern="1200"/>
        </a:p>
      </dsp:txBody>
      <dsp:txXfrm>
        <a:off x="0" y="3729338"/>
        <a:ext cx="10515600" cy="62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66D81-CF25-4C35-9A89-2E731E1043F9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38E5C-806C-4D10-A25A-8B4DA69974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127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138E5C-806C-4D10-A25A-8B4DA69974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432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42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DFE224-0B9C-939D-D46F-F756AA537A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0BE1775-BE73-36B8-A048-B5E8599B9D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88921A-E530-9F19-2AC9-9AFB030E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719156-1E35-9078-5588-3A173B270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985D56-4D29-BD26-87CD-D72F35212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652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32DCA-F6AA-39A4-B6D6-58DBB81E7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830FE5-35C6-C313-DB3E-6C8AB4D20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459484-F723-E7F8-8EED-4E1C5B41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43751C-3340-07D9-E9CA-621A867B4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C42818-CE9E-DE54-21F0-A6FFEFED1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322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B621F7C-F5E5-03EE-56D9-F8EC4884F7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895C0D8-7028-6554-B036-72B4258D1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6604FC-1CB5-7F47-13D8-83594FD4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703064-2848-12D6-C781-75A8A4B6B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AFEDE4-C0FA-0A31-4059-30040039E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055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3BA3DD-239A-2031-CB1B-6D4FD079F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71199B-6FB9-C067-BD6B-66B36E977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9769D2-8376-243F-F836-94976F4E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964B73-6684-774C-12FE-12345939F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103B40-F2A7-33C7-88D2-6B71AEF0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28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BF8BBA-8C7C-D156-731A-846EDF7FE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CFB073-5475-8B09-A72C-86ACDB9B0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656BF8-F199-B08D-9CD9-B5CE2C965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6136E7-0666-AAED-D1D6-BB0E95AAC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56FA76-79DA-CF64-D2F5-0ED44ACB2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608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A5CA3-9D92-1829-008D-DA233F4D8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24448-CA34-9A39-FAC2-262525D66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A2E7FFD-347D-A126-6684-2BCB30B60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26CEAE8-241A-E43D-6B8F-05D0F12D8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639A27-C903-F415-322E-69A43E8AE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C1E11C-1DC9-A94E-EBFB-9069BCE94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27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B8CBD-09C4-9CD5-CFE5-56ED9F68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AF52F3A-287F-B362-A1EF-7BCB26227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C3BEC2-EDE7-A49A-91EB-F81A64ABF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3E223DF-679B-F10B-5061-194697E70B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1EDF589-D04D-AB03-E7B7-A11656C8C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35FAA41-660B-DCED-D6AE-E0B9473D5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4A16312-BF85-2114-6824-F525D3F1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40A1847-55AA-3AAA-02D6-BA24ADB79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643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A28402-005D-8E52-57AD-4D6DF2B44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B26B663-8875-B5CD-0CDE-E4B63B0D6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74B27D5-104D-B1F3-B394-19BFEC86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B1ABD20-ACBD-0FE1-0919-D1CEF5D72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27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51A11D-A0DF-27E5-700B-A014ABA51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43F8771-23C5-B19B-5ECC-1A82A26BC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5B3EEC-82F5-7E93-339E-3662F2EE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403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0AEA9C-6D4E-B5FE-2B95-78FD398F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F3A1A0-DC3B-5220-FD35-6913052A2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3A37FFF-D9D6-F0A9-B860-DD3E5A303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5BD19E-9C62-9E43-C210-B16A0F9ED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3E0839-43F3-6D80-23B6-2330658A8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2360E8-69E9-C19B-F00F-53290FD3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204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D51ABA-1F3A-CCE9-F67D-A29937EC4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AA2BC93-7076-43E3-3629-3FA3907D35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625A46C-DCBC-E16F-26CE-D8096C80E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DC5563-ACA5-EB27-2824-841DF38F3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8906BE-429E-EADA-D88B-6E715BF9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4B03552-065C-E510-5D6C-8B2E4B58C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62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096F540-6923-1C8B-CC65-AB21DCAB8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628CD8A-549C-E6FC-C255-B862791A0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C5F043-E762-F2E4-715E-FFC04DFA4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6E3F9F-10E2-46A1-BA8B-5A115632F59C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E41287-7DF7-E345-87E8-06DBA7B001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A92BE8-923C-8155-7513-C4DA5C2C5F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2CED25-B991-4854-BAB1-67151FC680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08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dspace.cuni.cz/handle/20.500.11956/20613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munispace.muni.cz/book?id=873" TargetMode="External"/><Relationship Id="rId2" Type="http://schemas.openxmlformats.org/officeDocument/2006/relationships/hyperlink" Target="https://dspace.cuni.cz/handle/20.500.11956/20613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ordandsense.ff.cuni.cz/wp-content/uploads/sites/18/2023/11/Eliska-Hartelova_67-78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4" name="Picture 10" descr="Il concerto, 1957  - (MCH-269) od Marc Chagall">
            <a:extLst>
              <a:ext uri="{FF2B5EF4-FFF2-40B4-BE49-F238E27FC236}">
                <a16:creationId xmlns:a16="http://schemas.microsoft.com/office/drawing/2014/main" id="{119693AF-D2E7-72ED-7AB1-A50680E34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3" r="21287" b="477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04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FDE84B-5F3B-8B22-DB49-7BB36E8D9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400"/>
              <a:t>Výuka poezie/lyriky - reflexe principů a metodických přístupů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53652F-EB8B-EFFE-28E3-8982580D0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/>
              <a:t>Čtvrtek 19. 3. 2026, 14:25-15:55 (R 112)</a:t>
            </a:r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5" name="Rectangle 104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utoShape 2" descr="Chagall">
            <a:extLst>
              <a:ext uri="{FF2B5EF4-FFF2-40B4-BE49-F238E27FC236}">
                <a16:creationId xmlns:a16="http://schemas.microsoft.com/office/drawing/2014/main" id="{0DF27976-1D6F-85A7-0EAA-CB452750B0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Chagall">
            <a:extLst>
              <a:ext uri="{FF2B5EF4-FFF2-40B4-BE49-F238E27FC236}">
                <a16:creationId xmlns:a16="http://schemas.microsoft.com/office/drawing/2014/main" id="{9649A320-66EB-DBE8-3045-34C063575C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Chagall">
            <a:extLst>
              <a:ext uri="{FF2B5EF4-FFF2-40B4-BE49-F238E27FC236}">
                <a16:creationId xmlns:a16="http://schemas.microsoft.com/office/drawing/2014/main" id="{85EF173F-39EE-4DE4-98B4-546D4438A8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8" descr="Chagall">
            <a:extLst>
              <a:ext uri="{FF2B5EF4-FFF2-40B4-BE49-F238E27FC236}">
                <a16:creationId xmlns:a16="http://schemas.microsoft.com/office/drawing/2014/main" id="{EDDEA71F-3FE8-6BDF-5790-922A1F1EB3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653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AF6674B-3A32-8DEC-F4CD-4D0397B6B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sz="4100">
                <a:solidFill>
                  <a:srgbClr val="FFFFFF"/>
                </a:solidFill>
              </a:rPr>
              <a:t>Odbourání ostychu a obav z básnických textů (Čermochová 2025, s. 78-79)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316816-6CF7-9DF5-4277-FAB5FE6B4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400"/>
              <a:t>1. Nebojte se ani poezie, ani své vlastní nekompetentnosti, a používejte básnické texty nejrůznějšími způsoby a k nejrůznějším účelům.</a:t>
            </a:r>
          </a:p>
          <a:p>
            <a:r>
              <a:rPr lang="cs-CZ" sz="2400"/>
              <a:t>2. Zdůrazňujte a experimentálně ukazujte svým žákům (i sami sobě), že forma, rytmus a struktura básně na různých rovinách jsou stejně důležité jako významy slov, a že obojí úzce spolupracuje na vytváření smyslu a vyznění celé básně.</a:t>
            </a:r>
          </a:p>
          <a:p>
            <a:r>
              <a:rPr lang="cs-CZ" sz="2400"/>
              <a:t>3. Sami čtěte a žákům předkládejte poezii nejrůznějšího druhu a neopomíjejte její zvukovou podobu.</a:t>
            </a:r>
          </a:p>
          <a:p>
            <a:r>
              <a:rPr lang="cs-CZ" sz="2400"/>
              <a:t>4. Zařazujte i aktivity časově náročné, kreativní, otevřené, riskantní a obtížně hodnotitelné. </a:t>
            </a:r>
            <a:r>
              <a:rPr lang="pl-PL" sz="2400"/>
              <a:t>A pokud to jde, zapojte se do nich také.</a:t>
            </a: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2648543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3FCE107-5CD1-72BC-2864-96F071A7E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2"/>
                </a:solidFill>
              </a:rPr>
              <a:t>3) Reflexe výuky poezie prostřednictvím přijímacích testů na SŠ a maturitní zkoušky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A16DC1-48E9-DB5A-DB42-D66CE7941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endParaRPr lang="cs-CZ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707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B548E53-A11A-0130-FD9F-0ED8298A0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Jednotná přijímací zkouška z ČJ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DA8C99-A19D-0FD4-88BF-25B6A86C3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V přijímacích testech na </a:t>
            </a:r>
            <a:r>
              <a:rPr lang="cs-CZ" sz="2200" b="1"/>
              <a:t>střední školy (JPZ – jednotná přijímací zkouška z ČJ)</a:t>
            </a:r>
            <a:r>
              <a:rPr lang="cs-CZ" sz="2200"/>
              <a:t> se </a:t>
            </a:r>
            <a:r>
              <a:rPr lang="cs-CZ" sz="2200" b="1"/>
              <a:t>literární výchova objevuje jen okrajově</a:t>
            </a:r>
            <a:r>
              <a:rPr lang="cs-CZ" sz="2200"/>
              <a:t>, protože test je zaměřen především na </a:t>
            </a:r>
            <a:r>
              <a:rPr lang="cs-CZ" sz="2200" b="1"/>
              <a:t>čtenářskou gramotnost</a:t>
            </a:r>
            <a:r>
              <a:rPr lang="cs-CZ" sz="2200"/>
              <a:t>, nikoli na literární historii. Přesto se určité okruhy literárního učiva objevují opakovaně.</a:t>
            </a:r>
          </a:p>
          <a:p>
            <a:r>
              <a:rPr lang="cs-CZ" sz="2200"/>
              <a:t>V přijímačkách se z literární výchovy objevuje hlavně </a:t>
            </a:r>
            <a:r>
              <a:rPr lang="cs-CZ" sz="2200" b="1"/>
              <a:t>základní poetika a čtenářská interpretace</a:t>
            </a:r>
            <a:r>
              <a:rPr lang="cs-CZ" sz="2200"/>
              <a:t>, nikoli „memorování literatury“. Nejvíc se prověřují:</a:t>
            </a:r>
          </a:p>
          <a:p>
            <a:pPr lvl="1"/>
            <a:r>
              <a:rPr lang="cs-CZ" sz="2200"/>
              <a:t> </a:t>
            </a:r>
            <a:r>
              <a:rPr lang="cs-CZ" sz="2200" i="1"/>
              <a:t>porozumění textu</a:t>
            </a:r>
          </a:p>
          <a:p>
            <a:pPr lvl="1"/>
            <a:r>
              <a:rPr lang="cs-CZ" sz="2200"/>
              <a:t> </a:t>
            </a:r>
            <a:r>
              <a:rPr lang="cs-CZ" sz="2200" i="1"/>
              <a:t>orientace v základních pojmech</a:t>
            </a:r>
            <a:r>
              <a:rPr lang="cs-CZ" sz="2200"/>
              <a:t>,</a:t>
            </a:r>
          </a:p>
          <a:p>
            <a:pPr lvl="1"/>
            <a:r>
              <a:rPr lang="cs-CZ" sz="2200" i="1"/>
              <a:t>analýza uměleckých prostředků v ukázce</a:t>
            </a:r>
            <a:r>
              <a:rPr lang="cs-CZ" sz="2200"/>
              <a:t>,</a:t>
            </a:r>
          </a:p>
          <a:p>
            <a:pPr lvl="1"/>
            <a:r>
              <a:rPr lang="cs-CZ" sz="2200" i="1"/>
              <a:t>schopnost interpretace</a:t>
            </a:r>
            <a:r>
              <a:rPr lang="cs-CZ" sz="2200"/>
              <a:t>.</a:t>
            </a:r>
          </a:p>
          <a:p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029554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15A667-BFCC-B7A8-A14F-455FF907F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1. Základní literární pojmy (opakovaně testované)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BAAE39-DDB7-5F52-B9F8-17A728BE4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cs-CZ" sz="2200" b="1"/>
              <a:t>lyrický / epický / dramatický text</a:t>
            </a:r>
            <a:endParaRPr lang="cs-CZ" sz="2200"/>
          </a:p>
          <a:p>
            <a:pPr lvl="0"/>
            <a:r>
              <a:rPr lang="cs-CZ" sz="2200" b="1"/>
              <a:t>báseň, próza, drama</a:t>
            </a:r>
            <a:endParaRPr lang="cs-CZ" sz="2200"/>
          </a:p>
          <a:p>
            <a:pPr lvl="0"/>
            <a:r>
              <a:rPr lang="cs-CZ" sz="2200" b="1"/>
              <a:t>vypravěč</a:t>
            </a:r>
            <a:r>
              <a:rPr lang="cs-CZ" sz="2200"/>
              <a:t>, ich-/er-forma</a:t>
            </a:r>
          </a:p>
          <a:p>
            <a:pPr lvl="0"/>
            <a:r>
              <a:rPr lang="cs-CZ" sz="2200" b="1"/>
              <a:t>postava a její charakteristika</a:t>
            </a:r>
            <a:endParaRPr lang="cs-CZ" sz="2200"/>
          </a:p>
          <a:p>
            <a:pPr lvl="0"/>
            <a:r>
              <a:rPr lang="cs-CZ" sz="2200" b="1"/>
              <a:t>děj, prostředí, motiv, téma</a:t>
            </a:r>
            <a:endParaRPr lang="cs-CZ" sz="2200"/>
          </a:p>
          <a:p>
            <a:pPr lvl="0"/>
            <a:r>
              <a:rPr lang="cs-CZ" sz="2200" b="1"/>
              <a:t>přirovnání, metafora, personifikace</a:t>
            </a:r>
            <a:endParaRPr lang="cs-CZ" sz="2200"/>
          </a:p>
          <a:p>
            <a:pPr lvl="0"/>
            <a:r>
              <a:rPr lang="cs-CZ" sz="2200" b="1"/>
              <a:t>rým, verš, strofa</a:t>
            </a:r>
            <a:endParaRPr lang="cs-CZ" sz="2200"/>
          </a:p>
          <a:p>
            <a:pPr lvl="0"/>
            <a:r>
              <a:rPr lang="cs-CZ" sz="2200" b="1"/>
              <a:t>přímá / nepřímá řeč, výpustka, dialog</a:t>
            </a:r>
            <a:endParaRPr lang="cs-CZ" sz="2200"/>
          </a:p>
          <a:p>
            <a:pPr lvl="0"/>
            <a:r>
              <a:rPr lang="cs-CZ" sz="2200" b="1"/>
              <a:t>pointa</a:t>
            </a:r>
            <a:endParaRPr lang="cs-CZ" sz="2200"/>
          </a:p>
          <a:p>
            <a:pPr lvl="0"/>
            <a:r>
              <a:rPr lang="cs-CZ" sz="2200" b="1"/>
              <a:t>úhel pohledu</a:t>
            </a:r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385247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9F813D-0FF5-BF09-0E6D-4C4895ADA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2. Práce s ukázkou z literárního textu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EF5624-9CA6-6C88-87F9-F4A112A90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Testy často obsahují ukázku z:</a:t>
            </a:r>
          </a:p>
          <a:p>
            <a:pPr lvl="1"/>
            <a:r>
              <a:rPr lang="cs-CZ" sz="2200"/>
              <a:t>moderní prózy pro děti nebo mládež,</a:t>
            </a:r>
          </a:p>
          <a:p>
            <a:pPr lvl="1"/>
            <a:r>
              <a:rPr lang="cs-CZ" sz="2200"/>
              <a:t>klasické české literatury (Němcová, Čapek),</a:t>
            </a:r>
          </a:p>
          <a:p>
            <a:pPr lvl="1"/>
            <a:r>
              <a:rPr lang="cs-CZ" sz="2200"/>
              <a:t>současné literatury (Horáková, Procházková),</a:t>
            </a:r>
          </a:p>
          <a:p>
            <a:pPr lvl="1"/>
            <a:r>
              <a:rPr lang="cs-CZ" sz="2200"/>
              <a:t>poezie (Kratochvíl, Hrubín apod.).</a:t>
            </a:r>
          </a:p>
          <a:p>
            <a:r>
              <a:rPr lang="cs-CZ" sz="2200"/>
              <a:t>Úlohy ověřují:</a:t>
            </a:r>
          </a:p>
          <a:p>
            <a:pPr lvl="1"/>
            <a:r>
              <a:rPr lang="cs-CZ" sz="2200"/>
              <a:t>porozumění textu,</a:t>
            </a:r>
          </a:p>
          <a:p>
            <a:pPr lvl="1"/>
            <a:r>
              <a:rPr lang="cs-CZ" sz="2200"/>
              <a:t>odhad chování postav,</a:t>
            </a:r>
          </a:p>
          <a:p>
            <a:pPr lvl="1"/>
            <a:r>
              <a:rPr lang="cs-CZ" sz="2200"/>
              <a:t>pochopení motivů,</a:t>
            </a:r>
          </a:p>
          <a:p>
            <a:pPr lvl="1"/>
            <a:r>
              <a:rPr lang="cs-CZ" sz="2200"/>
              <a:t>interpretaci přirovnání a obrazů,</a:t>
            </a:r>
          </a:p>
          <a:p>
            <a:pPr lvl="1"/>
            <a:r>
              <a:rPr lang="cs-CZ" sz="2200"/>
              <a:t>určení vypravěče,</a:t>
            </a:r>
          </a:p>
          <a:p>
            <a:pPr lvl="1"/>
            <a:r>
              <a:rPr lang="cs-CZ" sz="2200"/>
              <a:t>rozpoznání druhu textu.</a:t>
            </a:r>
          </a:p>
          <a:p>
            <a:r>
              <a:rPr lang="cs-CZ" sz="2200" i="1"/>
              <a:t>Není požadována znalost autora ani díla.</a:t>
            </a:r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387359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1A64EE-E7E1-0948-E043-992CC519C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3. Funkční styly a žánry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B48DE3-0C37-EC12-CE10-DC40D592D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cs-CZ" sz="2200"/>
              <a:t>vyprávění × popis × charakteristika</a:t>
            </a:r>
          </a:p>
          <a:p>
            <a:pPr lvl="0"/>
            <a:r>
              <a:rPr lang="cs-CZ" sz="2200"/>
              <a:t>povídka × báseň × pohádka × fejeton (v základní podobě)</a:t>
            </a:r>
          </a:p>
          <a:p>
            <a:pPr lvl="0"/>
            <a:r>
              <a:rPr lang="cs-CZ" sz="2200"/>
              <a:t>publicistika × umělecký text × administrativní text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67647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63FF4A-5E4D-B210-0A63-A67F004E6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b="1"/>
              <a:t>4. Osobnosti a dějiny literatury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789AC6-13EE-666F-C90E-160EE35C2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 b="1"/>
              <a:t>Neobjevují se. </a:t>
            </a:r>
            <a:r>
              <a:rPr lang="cs-CZ" sz="2200"/>
              <a:t>V JPZ se </a:t>
            </a:r>
            <a:r>
              <a:rPr lang="cs-CZ" sz="2200" b="1"/>
              <a:t>nepíší otázky typu</a:t>
            </a:r>
            <a:r>
              <a:rPr lang="cs-CZ" sz="2200"/>
              <a:t>: „Kdo napsal…?“, „Zařaď autora do literárního směru“ apod. Literární historie není součástí testu.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876628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E51D380-B3C6-DB4B-B0DF-A1441A7A0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000" b="1"/>
              <a:t>5. Úkoly zaměřené na čtenářskou gramotnost (s literárním textem)</a:t>
            </a:r>
            <a:endParaRPr lang="cs-CZ" sz="5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051CBB-96FF-EE34-625F-AA5B0D05E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200"/>
              <a:t>Patří sem úlohy, které prověřují:</a:t>
            </a:r>
          </a:p>
          <a:p>
            <a:pPr lvl="1"/>
            <a:r>
              <a:rPr lang="cs-CZ" sz="2200"/>
              <a:t>práci s informací v textu,</a:t>
            </a:r>
          </a:p>
          <a:p>
            <a:pPr lvl="1"/>
            <a:r>
              <a:rPr lang="cs-CZ" sz="2200"/>
              <a:t>nalezení explicitní informace,</a:t>
            </a:r>
          </a:p>
          <a:p>
            <a:pPr lvl="1"/>
            <a:r>
              <a:rPr lang="cs-CZ" sz="2200"/>
              <a:t>vyvozování implicitních významů,</a:t>
            </a:r>
          </a:p>
          <a:p>
            <a:pPr lvl="1"/>
            <a:r>
              <a:rPr lang="cs-CZ" sz="2200"/>
              <a:t>pochopení vztahů mezi postavami,</a:t>
            </a:r>
          </a:p>
          <a:p>
            <a:pPr lvl="1"/>
            <a:r>
              <a:rPr lang="cs-CZ" sz="2200"/>
              <a:t>rozpoznání perspektivy, tónu nebo atmosféry,</a:t>
            </a:r>
          </a:p>
          <a:p>
            <a:pPr lvl="1"/>
            <a:r>
              <a:rPr lang="cs-CZ" sz="2200"/>
              <a:t>vyhodnocení motivace postav,</a:t>
            </a:r>
          </a:p>
          <a:p>
            <a:pPr lvl="1"/>
            <a:r>
              <a:rPr lang="cs-CZ" sz="2200"/>
              <a:t>dokončení příběhu podle logiky textu.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459174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EC72B2-B7CF-F3E4-21B3-D3C5A67D5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cs-CZ" dirty="0"/>
              <a:t>Výuka poezie pohledem katalogu maturitních požadavků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C7DDB5-9B3A-0724-A4DD-FDEFC6F6F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r>
              <a:rPr lang="cs-CZ" sz="2000" b="1"/>
              <a:t>Učivo (poezie):</a:t>
            </a:r>
          </a:p>
          <a:p>
            <a:r>
              <a:rPr lang="cs-CZ" sz="2000"/>
              <a:t>verš, rým, rytmus</a:t>
            </a:r>
          </a:p>
          <a:p>
            <a:r>
              <a:rPr lang="cs-CZ" sz="2000"/>
              <a:t>tropy a figury</a:t>
            </a:r>
          </a:p>
          <a:p>
            <a:r>
              <a:rPr lang="cs-CZ" sz="2000"/>
              <a:t>motiv, téma, lyrický subjekt</a:t>
            </a:r>
          </a:p>
          <a:p>
            <a:r>
              <a:rPr lang="cs-CZ" sz="2000"/>
              <a:t>kompozice básně</a:t>
            </a:r>
          </a:p>
          <a:p>
            <a:r>
              <a:rPr lang="cs-CZ" sz="2000" b="1"/>
              <a:t>Dovednosti:</a:t>
            </a:r>
          </a:p>
          <a:p>
            <a:r>
              <a:rPr lang="cs-CZ" sz="2000"/>
              <a:t>vystihnout téma a atmosféru</a:t>
            </a:r>
          </a:p>
          <a:p>
            <a:r>
              <a:rPr lang="cs-CZ" sz="2000"/>
              <a:t>interpretovat básnické obrazy</a:t>
            </a:r>
          </a:p>
          <a:p>
            <a:r>
              <a:rPr lang="cs-CZ" sz="2000"/>
              <a:t>vysvětlit funkci jazykových prostředků</a:t>
            </a:r>
          </a:p>
          <a:p>
            <a:r>
              <a:rPr lang="cs-CZ" sz="2000"/>
              <a:t>propojit formu a obsah</a:t>
            </a:r>
          </a:p>
          <a:p>
            <a:r>
              <a:rPr lang="cs-CZ" sz="2000"/>
              <a:t>formulovat a obhájit interpretaci</a:t>
            </a:r>
          </a:p>
        </p:txBody>
      </p:sp>
    </p:spTree>
    <p:extLst>
      <p:ext uri="{BB962C8B-B14F-4D97-AF65-F5344CB8AC3E}">
        <p14:creationId xmlns:p14="http://schemas.microsoft.com/office/powerpoint/2010/main" val="2896093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E673EA6-63D4-93C3-BF92-E956BE2C8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cs-CZ" dirty="0"/>
              <a:t>Oproti próze katalog u poezie klade větší důraz na: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8948B0-5D82-6ACD-BB7E-0BBC387D5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r>
              <a:rPr lang="cs-CZ" sz="2000" b="1"/>
              <a:t>jazyk a obraznost</a:t>
            </a:r>
          </a:p>
          <a:p>
            <a:r>
              <a:rPr lang="cs-CZ" sz="2000"/>
              <a:t> </a:t>
            </a:r>
            <a:r>
              <a:rPr lang="cs-CZ" sz="2000" b="1"/>
              <a:t>zvukovou stránku</a:t>
            </a:r>
          </a:p>
          <a:p>
            <a:r>
              <a:rPr lang="cs-CZ" sz="2000" b="1"/>
              <a:t>víceznačnost a interpretaci</a:t>
            </a:r>
            <a:endParaRPr lang="cs-CZ" sz="2000"/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545195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63B122-9A48-1CEE-570D-6CD96B585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4B1DE8-1983-36DA-EED5-5F87F62F4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1) Aktuální problémy a výzvy didaktiky poezie pohledem výzkumů a odborné reflexe</a:t>
            </a:r>
          </a:p>
          <a:p>
            <a:r>
              <a:rPr lang="cs-CZ" dirty="0"/>
              <a:t>2) Principy výuky poezie </a:t>
            </a:r>
          </a:p>
          <a:p>
            <a:r>
              <a:rPr lang="cs-CZ" dirty="0"/>
              <a:t>3) Reflexe výuky poezie prostřednictvím přijímacích testů na SŠ a maturitní zkoušky </a:t>
            </a:r>
          </a:p>
          <a:p>
            <a:r>
              <a:rPr lang="cs-CZ" dirty="0"/>
              <a:t>4) Vybrané metody práce s poezií - od prvotní reakce na text k interpretaci </a:t>
            </a:r>
          </a:p>
          <a:p>
            <a:r>
              <a:rPr lang="cs-CZ" dirty="0"/>
              <a:t>5) Metody tvůrčího psaní: transformace textu</a:t>
            </a:r>
          </a:p>
          <a:p>
            <a:r>
              <a:rPr lang="cs-CZ" dirty="0"/>
              <a:t>6) Reflexe metodické příručky V říši poezie </a:t>
            </a:r>
          </a:p>
          <a:p>
            <a:r>
              <a:rPr lang="cs-CZ" dirty="0"/>
              <a:t>7) Jak učit poezii: revize výukových metod </a:t>
            </a:r>
          </a:p>
          <a:p>
            <a:r>
              <a:rPr lang="cs-CZ" dirty="0"/>
              <a:t>8) Využití umělé inteligence ve výuce poezie a literatury obecně </a:t>
            </a:r>
          </a:p>
        </p:txBody>
      </p:sp>
    </p:spTree>
    <p:extLst>
      <p:ext uri="{BB962C8B-B14F-4D97-AF65-F5344CB8AC3E}">
        <p14:creationId xmlns:p14="http://schemas.microsoft.com/office/powerpoint/2010/main" val="3686153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2657E9-6810-AFCA-A69C-7030AD217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7189"/>
            <a:ext cx="2138680" cy="5571898"/>
          </a:xfrm>
        </p:spPr>
        <p:txBody>
          <a:bodyPr>
            <a:normAutofit/>
          </a:bodyPr>
          <a:lstStyle/>
          <a:p>
            <a:r>
              <a:rPr lang="cs-CZ" dirty="0"/>
              <a:t>Učivo (</a:t>
            </a:r>
            <a:r>
              <a:rPr lang="cs-CZ" dirty="0" err="1"/>
              <a:t>katolog</a:t>
            </a:r>
            <a:r>
              <a:rPr lang="cs-CZ" dirty="0"/>
              <a:t> MP)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D6C838-A48C-01D0-7242-5061E02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2960" y="152400"/>
            <a:ext cx="8825992" cy="5976687"/>
          </a:xfrm>
        </p:spPr>
        <p:txBody>
          <a:bodyPr numCol="2" anchor="ctr">
            <a:normAutofit/>
          </a:bodyPr>
          <a:lstStyle/>
          <a:p>
            <a:r>
              <a:rPr lang="cs-CZ" sz="1100" b="1" dirty="0"/>
              <a:t>A. Výstavba básně (veršová struktura)</a:t>
            </a:r>
          </a:p>
          <a:p>
            <a:r>
              <a:rPr lang="cs-CZ" sz="1100" dirty="0"/>
              <a:t>verš, sloka (strofa)</a:t>
            </a:r>
          </a:p>
          <a:p>
            <a:r>
              <a:rPr lang="cs-CZ" sz="1100" dirty="0"/>
              <a:t>rým (druhy rýmu)</a:t>
            </a:r>
          </a:p>
          <a:p>
            <a:r>
              <a:rPr lang="cs-CZ" sz="1100" dirty="0"/>
              <a:t>rytmus</a:t>
            </a:r>
          </a:p>
          <a:p>
            <a:r>
              <a:rPr lang="cs-CZ" sz="1100" dirty="0"/>
              <a:t>metrum (základní povědomí)</a:t>
            </a:r>
          </a:p>
          <a:p>
            <a:r>
              <a:rPr lang="cs-CZ" sz="1100" dirty="0"/>
              <a:t>volný verš</a:t>
            </a:r>
          </a:p>
          <a:p>
            <a:r>
              <a:rPr lang="cs-CZ" sz="1100" dirty="0">
                <a:sym typeface="Wingdings" panose="05000000000000000000" pitchFamily="2" charset="2"/>
              </a:rPr>
              <a:t> </a:t>
            </a:r>
            <a:r>
              <a:rPr lang="cs-CZ" sz="1100" dirty="0"/>
              <a:t>Žák má </a:t>
            </a:r>
            <a:r>
              <a:rPr lang="cs-CZ" sz="1100" b="1" dirty="0"/>
              <a:t>rozpoznat a popsat</a:t>
            </a:r>
            <a:r>
              <a:rPr lang="cs-CZ" sz="1100" dirty="0"/>
              <a:t>, ne nutně detailně klasifikovat.</a:t>
            </a:r>
          </a:p>
          <a:p>
            <a:br>
              <a:rPr lang="cs-CZ" sz="1100" dirty="0"/>
            </a:br>
            <a:endParaRPr lang="cs-CZ" sz="1100" dirty="0"/>
          </a:p>
          <a:p>
            <a:r>
              <a:rPr lang="cs-CZ" sz="1100" b="1" dirty="0"/>
              <a:t>B. Jazykové prostředky poezie</a:t>
            </a:r>
          </a:p>
          <a:p>
            <a:r>
              <a:rPr lang="cs-CZ" sz="1100" dirty="0"/>
              <a:t>tropy: metafora, metonymie, personifikace</a:t>
            </a:r>
          </a:p>
          <a:p>
            <a:r>
              <a:rPr lang="cs-CZ" sz="1100" dirty="0"/>
              <a:t>figury: opakování, paralelismus, kontrast apod.</a:t>
            </a:r>
          </a:p>
          <a:p>
            <a:r>
              <a:rPr lang="cs-CZ" sz="1100" dirty="0"/>
              <a:t>zvukové prostředky (aliterace, asonance)</a:t>
            </a:r>
          </a:p>
          <a:p>
            <a:r>
              <a:rPr lang="cs-CZ" sz="1100" dirty="0">
                <a:sym typeface="Wingdings" panose="05000000000000000000" pitchFamily="2" charset="2"/>
              </a:rPr>
              <a:t></a:t>
            </a:r>
            <a:r>
              <a:rPr lang="cs-CZ" sz="1100" dirty="0"/>
              <a:t> Důraz je na: </a:t>
            </a:r>
            <a:r>
              <a:rPr lang="cs-CZ" sz="1100" b="1" dirty="0"/>
              <a:t>rozpoznání + funkce v textu</a:t>
            </a:r>
            <a:endParaRPr lang="cs-CZ" sz="1100" dirty="0"/>
          </a:p>
          <a:p>
            <a:pPr marL="0" indent="0">
              <a:buNone/>
            </a:pPr>
            <a:br>
              <a:rPr lang="cs-CZ" sz="1100" dirty="0"/>
            </a:br>
            <a:endParaRPr lang="cs-CZ" sz="1100" dirty="0"/>
          </a:p>
          <a:p>
            <a:r>
              <a:rPr lang="cs-CZ" sz="1100" b="1" dirty="0"/>
              <a:t>C. Významová výstavba básně</a:t>
            </a:r>
          </a:p>
          <a:p>
            <a:r>
              <a:rPr lang="cs-CZ" sz="1100" dirty="0"/>
              <a:t>motiv</a:t>
            </a:r>
          </a:p>
          <a:p>
            <a:r>
              <a:rPr lang="cs-CZ" sz="1100" dirty="0"/>
              <a:t>téma</a:t>
            </a:r>
          </a:p>
          <a:p>
            <a:r>
              <a:rPr lang="cs-CZ" sz="1100" dirty="0"/>
              <a:t>lyrický subjekt</a:t>
            </a:r>
          </a:p>
          <a:p>
            <a:r>
              <a:rPr lang="cs-CZ" sz="1100" dirty="0"/>
              <a:t>básnický obraz</a:t>
            </a:r>
          </a:p>
          <a:p>
            <a:r>
              <a:rPr lang="cs-CZ" sz="1100" dirty="0">
                <a:sym typeface="Wingdings" panose="05000000000000000000" pitchFamily="2" charset="2"/>
              </a:rPr>
              <a:t> </a:t>
            </a:r>
            <a:r>
              <a:rPr lang="cs-CZ" sz="1100" dirty="0"/>
              <a:t> Klíčové pro interpretaci.</a:t>
            </a:r>
          </a:p>
          <a:p>
            <a:pPr marL="0" indent="0">
              <a:buNone/>
            </a:pPr>
            <a:br>
              <a:rPr lang="cs-CZ" sz="1100" dirty="0"/>
            </a:br>
            <a:endParaRPr lang="cs-CZ" sz="1100" dirty="0"/>
          </a:p>
          <a:p>
            <a:r>
              <a:rPr lang="cs-CZ" sz="1100" b="1" dirty="0"/>
              <a:t>D. Kompozice básně</a:t>
            </a:r>
          </a:p>
          <a:p>
            <a:r>
              <a:rPr lang="cs-CZ" sz="1100" dirty="0"/>
              <a:t>vývoj motivů</a:t>
            </a:r>
          </a:p>
          <a:p>
            <a:r>
              <a:rPr lang="cs-CZ" sz="1100" dirty="0"/>
              <a:t>pointa / otevřenost</a:t>
            </a:r>
          </a:p>
          <a:p>
            <a:r>
              <a:rPr lang="cs-CZ" sz="1100" dirty="0"/>
              <a:t>kontrasty</a:t>
            </a:r>
          </a:p>
          <a:p>
            <a:r>
              <a:rPr lang="cs-CZ" sz="1100" dirty="0"/>
              <a:t>gradace</a:t>
            </a:r>
          </a:p>
          <a:p>
            <a:pPr marL="0" indent="0">
              <a:buNone/>
            </a:pPr>
            <a:br>
              <a:rPr lang="cs-CZ" sz="1100" dirty="0"/>
            </a:br>
            <a:endParaRPr lang="cs-CZ" sz="1100" dirty="0"/>
          </a:p>
          <a:p>
            <a:r>
              <a:rPr lang="cs-CZ" sz="1100" b="1" dirty="0"/>
              <a:t>E. Kontext poezie</a:t>
            </a:r>
          </a:p>
          <a:p>
            <a:r>
              <a:rPr lang="cs-CZ" sz="1100" dirty="0"/>
              <a:t>základní orientace v literárních směrech</a:t>
            </a:r>
          </a:p>
          <a:p>
            <a:r>
              <a:rPr lang="cs-CZ" sz="1100" dirty="0"/>
              <a:t>zařazení básně k autorovi / období</a:t>
            </a:r>
          </a:p>
          <a:p>
            <a:r>
              <a:rPr lang="cs-CZ" sz="1100" dirty="0"/>
              <a:t>vztah formy a obsahu</a:t>
            </a: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612505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640E45-460A-414E-3154-2B585F435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cs-CZ" dirty="0"/>
              <a:t>Žánry (katalog MP)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7CB5A4-C47C-6F79-C82C-E99873720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080" y="557189"/>
            <a:ext cx="6649718" cy="5571898"/>
          </a:xfrm>
        </p:spPr>
        <p:txBody>
          <a:bodyPr numCol="2" anchor="ctr">
            <a:normAutofit/>
          </a:bodyPr>
          <a:lstStyle/>
          <a:p>
            <a:r>
              <a:rPr lang="cs-CZ" sz="1600" b="1" dirty="0"/>
              <a:t>1. Jsou součástí základního učiva</a:t>
            </a:r>
          </a:p>
          <a:p>
            <a:r>
              <a:rPr lang="cs-CZ" sz="1600" dirty="0"/>
              <a:t>Žák by měl:</a:t>
            </a:r>
          </a:p>
          <a:p>
            <a:r>
              <a:rPr lang="cs-CZ" sz="1600" dirty="0"/>
              <a:t>znát </a:t>
            </a:r>
            <a:r>
              <a:rPr lang="cs-CZ" sz="1600" b="1" dirty="0"/>
              <a:t>základní básnické žánry</a:t>
            </a:r>
            <a:endParaRPr lang="cs-CZ" sz="1600" dirty="0"/>
          </a:p>
          <a:p>
            <a:r>
              <a:rPr lang="cs-CZ" sz="1600" dirty="0"/>
              <a:t>umět je </a:t>
            </a:r>
            <a:r>
              <a:rPr lang="cs-CZ" sz="1600" b="1" dirty="0"/>
              <a:t>rozpoznat v textu</a:t>
            </a:r>
            <a:endParaRPr lang="cs-CZ" sz="1600" dirty="0"/>
          </a:p>
          <a:p>
            <a:r>
              <a:rPr lang="cs-CZ" sz="1600" dirty="0"/>
              <a:t>chápat jejich </a:t>
            </a:r>
            <a:r>
              <a:rPr lang="cs-CZ" sz="1600" b="1" dirty="0"/>
              <a:t>typické rysy</a:t>
            </a:r>
            <a:endParaRPr lang="cs-CZ" sz="1600" dirty="0"/>
          </a:p>
          <a:p>
            <a:r>
              <a:rPr lang="cs-CZ" sz="1600" dirty="0"/>
              <a:t>Typicky:</a:t>
            </a:r>
          </a:p>
          <a:p>
            <a:r>
              <a:rPr lang="cs-CZ" sz="1600" dirty="0"/>
              <a:t>lyrika (přírodní, milostná, reflexivní…)</a:t>
            </a:r>
          </a:p>
          <a:p>
            <a:r>
              <a:rPr lang="cs-CZ" sz="1600" dirty="0"/>
              <a:t>epika ve verších</a:t>
            </a:r>
          </a:p>
          <a:p>
            <a:r>
              <a:rPr lang="cs-CZ" sz="1600" dirty="0"/>
              <a:t>balada</a:t>
            </a:r>
          </a:p>
          <a:p>
            <a:r>
              <a:rPr lang="cs-CZ" sz="1600" dirty="0"/>
              <a:t>elegie</a:t>
            </a:r>
          </a:p>
          <a:p>
            <a:r>
              <a:rPr lang="cs-CZ" sz="1600" dirty="0"/>
              <a:t>óda</a:t>
            </a:r>
          </a:p>
          <a:p>
            <a:r>
              <a:rPr lang="cs-CZ" sz="1600" dirty="0"/>
              <a:t>Atd.</a:t>
            </a:r>
          </a:p>
          <a:p>
            <a:r>
              <a:rPr lang="cs-CZ" sz="1600" dirty="0">
                <a:sym typeface="Wingdings" panose="05000000000000000000" pitchFamily="2" charset="2"/>
              </a:rPr>
              <a:t> </a:t>
            </a:r>
            <a:r>
              <a:rPr lang="cs-CZ" sz="1600" dirty="0"/>
              <a:t>nejde o úplný výčet ani encyklopedii.</a:t>
            </a:r>
          </a:p>
          <a:p>
            <a:pPr marL="0" indent="0">
              <a:buNone/>
            </a:pPr>
            <a:br>
              <a:rPr lang="cs-CZ" sz="1600" dirty="0"/>
            </a:br>
            <a:endParaRPr lang="cs-CZ" sz="1600" dirty="0"/>
          </a:p>
          <a:p>
            <a:r>
              <a:rPr lang="cs-CZ" sz="1600" b="1" dirty="0"/>
              <a:t>2. Klíčové je jejich funkční využití</a:t>
            </a:r>
          </a:p>
          <a:p>
            <a:r>
              <a:rPr lang="cs-CZ" sz="1600" dirty="0"/>
              <a:t>Katalog implicitně očekává, že žák:</a:t>
            </a:r>
          </a:p>
          <a:p>
            <a:r>
              <a:rPr lang="cs-CZ" sz="1600" dirty="0"/>
              <a:t>propojí žánr s významem textu</a:t>
            </a:r>
          </a:p>
          <a:p>
            <a:r>
              <a:rPr lang="cs-CZ" sz="1600" dirty="0"/>
              <a:t>chápe, jak žánr ovlivňuje interpretaci</a:t>
            </a:r>
          </a:p>
          <a:p>
            <a:r>
              <a:rPr lang="cs-CZ" sz="1600" dirty="0"/>
              <a:t>využije žánrové určení jako </a:t>
            </a:r>
            <a:r>
              <a:rPr lang="cs-CZ" sz="1600" b="1" dirty="0"/>
              <a:t>oporu výkladu</a:t>
            </a:r>
            <a:endParaRPr lang="cs-CZ" sz="1600" dirty="0"/>
          </a:p>
          <a:p>
            <a:r>
              <a:rPr lang="cs-CZ" sz="1600" dirty="0"/>
              <a:t> např.:</a:t>
            </a:r>
          </a:p>
          <a:p>
            <a:r>
              <a:rPr lang="cs-CZ" sz="1600" dirty="0"/>
              <a:t>balada → tragika, osudovost</a:t>
            </a:r>
          </a:p>
          <a:p>
            <a:r>
              <a:rPr lang="cs-CZ" sz="1600" dirty="0"/>
              <a:t>óda → patos, oslovení</a:t>
            </a:r>
          </a:p>
          <a:p>
            <a:r>
              <a:rPr lang="cs-CZ" sz="1600" dirty="0"/>
              <a:t>elegie → smutek, ztráta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03595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5BF32C-E659-0C66-025F-22F8A281A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819"/>
            <a:ext cx="10515600" cy="884905"/>
          </a:xfrm>
        </p:spPr>
        <p:txBody>
          <a:bodyPr>
            <a:normAutofit/>
          </a:bodyPr>
          <a:lstStyle/>
          <a:p>
            <a:r>
              <a:rPr lang="cs-CZ" dirty="0"/>
              <a:t>Interpretační dovednosti (katalog MP)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D07BB1-0579-7C07-F3B2-46EC25D95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3" y="1012724"/>
            <a:ext cx="12093677" cy="5845275"/>
          </a:xfrm>
        </p:spPr>
        <p:txBody>
          <a:bodyPr numCol="2">
            <a:normAutofit fontScale="55000" lnSpcReduction="20000"/>
          </a:bodyPr>
          <a:lstStyle/>
          <a:p>
            <a:r>
              <a:rPr lang="cs-CZ" b="1" dirty="0"/>
              <a:t>1. Porozumění básni</a:t>
            </a:r>
          </a:p>
          <a:p>
            <a:r>
              <a:rPr lang="cs-CZ" dirty="0"/>
              <a:t>vystihnout téma básně</a:t>
            </a:r>
          </a:p>
          <a:p>
            <a:r>
              <a:rPr lang="cs-CZ" dirty="0"/>
              <a:t>zachytit atmosféru a náladu</a:t>
            </a:r>
          </a:p>
          <a:p>
            <a:r>
              <a:rPr lang="cs-CZ" dirty="0"/>
              <a:t>porozumět základní situaci (i u lyriky)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2. Interpretace básnických obrazů</a:t>
            </a:r>
          </a:p>
          <a:p>
            <a:r>
              <a:rPr lang="cs-CZ" dirty="0"/>
              <a:t>vysvětlit význam metafor a obrazů</a:t>
            </a:r>
          </a:p>
          <a:p>
            <a:r>
              <a:rPr lang="cs-CZ" dirty="0"/>
              <a:t>pochopit jejich funkci v textu</a:t>
            </a:r>
          </a:p>
          <a:p>
            <a:r>
              <a:rPr lang="cs-CZ" dirty="0"/>
              <a:t>propojit obraz s tématem básně</a:t>
            </a:r>
          </a:p>
          <a:p>
            <a:r>
              <a:rPr lang="cs-CZ" dirty="0"/>
              <a:t> </a:t>
            </a:r>
            <a:r>
              <a:rPr lang="cs-CZ" b="1" i="1" dirty="0"/>
              <a:t>klíčová dovednost pro poezii</a:t>
            </a:r>
          </a:p>
          <a:p>
            <a:br>
              <a:rPr lang="cs-CZ" dirty="0"/>
            </a:br>
            <a:endParaRPr lang="cs-CZ" dirty="0"/>
          </a:p>
          <a:p>
            <a:r>
              <a:rPr lang="cs-CZ" b="1" dirty="0"/>
              <a:t>3. Analýza jazykových prostředků</a:t>
            </a:r>
          </a:p>
          <a:p>
            <a:r>
              <a:rPr lang="cs-CZ" dirty="0"/>
              <a:t>pojmenovat prostředky</a:t>
            </a:r>
          </a:p>
          <a:p>
            <a:r>
              <a:rPr lang="cs-CZ" dirty="0"/>
              <a:t>ukázat jejich funkci</a:t>
            </a:r>
          </a:p>
          <a:p>
            <a:r>
              <a:rPr lang="cs-CZ" dirty="0"/>
              <a:t>vysvětlit, jak přispívají k významu</a:t>
            </a:r>
          </a:p>
          <a:p>
            <a:r>
              <a:rPr lang="cs-CZ" b="1" i="1" dirty="0"/>
              <a:t>nestačí „najít metaforu“ → důležité je „co dělá“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4. Vztah formy a obsahu</a:t>
            </a:r>
          </a:p>
          <a:p>
            <a:r>
              <a:rPr lang="cs-CZ" dirty="0"/>
              <a:t>vysvětlit, jak rytmus, rým nebo volný verš souvisí s významem</a:t>
            </a:r>
          </a:p>
          <a:p>
            <a:r>
              <a:rPr lang="cs-CZ" dirty="0"/>
              <a:t>vnímat zvukovou stránku básně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  <a:p>
            <a:r>
              <a:rPr lang="cs-CZ" b="1" dirty="0"/>
              <a:t>5. Práce s lyrickým subjektem</a:t>
            </a:r>
          </a:p>
          <a:p>
            <a:r>
              <a:rPr lang="cs-CZ" dirty="0"/>
              <a:t>rozlišit autora × mluvčího</a:t>
            </a:r>
          </a:p>
          <a:p>
            <a:r>
              <a:rPr lang="cs-CZ" dirty="0"/>
              <a:t>charakterizovat lyrický hlas</a:t>
            </a:r>
          </a:p>
          <a:p>
            <a:r>
              <a:rPr lang="cs-CZ" dirty="0"/>
              <a:t>pochopit perspektivu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  <a:p>
            <a:r>
              <a:rPr lang="cs-CZ" b="1" dirty="0"/>
              <a:t>6. Kompoziční interpretace</a:t>
            </a:r>
          </a:p>
          <a:p>
            <a:r>
              <a:rPr lang="cs-CZ" dirty="0"/>
              <a:t>sledovat vývoj básně</a:t>
            </a:r>
          </a:p>
          <a:p>
            <a:r>
              <a:rPr lang="cs-CZ" dirty="0"/>
              <a:t>zachytit gradaci nebo zlom</a:t>
            </a:r>
          </a:p>
          <a:p>
            <a:r>
              <a:rPr lang="cs-CZ" dirty="0"/>
              <a:t>interpretovat závěr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  <a:p>
            <a:r>
              <a:rPr lang="cs-CZ" b="1" dirty="0"/>
              <a:t>7. Formulace interpretace</a:t>
            </a:r>
          </a:p>
          <a:p>
            <a:r>
              <a:rPr lang="cs-CZ" dirty="0"/>
              <a:t>vyjádřit vlastní výklad básně</a:t>
            </a:r>
          </a:p>
          <a:p>
            <a:r>
              <a:rPr lang="cs-CZ" dirty="0"/>
              <a:t>opřít ho o konkrétní prvky textu</a:t>
            </a:r>
          </a:p>
          <a:p>
            <a:r>
              <a:rPr lang="cs-CZ" dirty="0"/>
              <a:t>argumentovat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9332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1E7B17-37F8-A9A8-C365-950CC0D92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Pracovní list a kritéria hodnocení interpretace (příklad: text Pozdě k ránu Karla Hlaváčka)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725E90-C76B-53E0-74BA-F29772769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Viz dokument: Pozdě k ránu_Návrh lešení a pracovního listu_SŠ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419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C2991D2-CB3E-E51F-73CD-C7DF585E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4) Vybrané tvůrčí metody pro interpretaci poezie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82DAFB-86AB-4104-BCE7-7565B3E58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cs-CZ" sz="1800">
                <a:solidFill>
                  <a:schemeClr val="tx2"/>
                </a:solidFill>
              </a:rPr>
              <a:t>Zdroj: Kopečná, Pavla. „Tvůrčí interpretace básní“. In Fišer a kol. </a:t>
            </a:r>
            <a:r>
              <a:rPr lang="cs-CZ" sz="1800" i="1">
                <a:solidFill>
                  <a:schemeClr val="tx2"/>
                </a:solidFill>
              </a:rPr>
              <a:t>Tvůrčí psaní v literární výchově jako nástroj poznávání</a:t>
            </a:r>
            <a:r>
              <a:rPr lang="cs-CZ" sz="1800">
                <a:solidFill>
                  <a:schemeClr val="tx2"/>
                </a:solidFill>
              </a:rPr>
              <a:t>. Brno: Masarykova univerzita, 2012, s. 79–110.</a:t>
            </a:r>
          </a:p>
        </p:txBody>
      </p:sp>
    </p:spTree>
    <p:extLst>
      <p:ext uri="{BB962C8B-B14F-4D97-AF65-F5344CB8AC3E}">
        <p14:creationId xmlns:p14="http://schemas.microsoft.com/office/powerpoint/2010/main" val="891748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845E3B-5924-6183-156F-9C6966723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4.1 </a:t>
            </a:r>
            <a:r>
              <a:rPr lang="cs-CZ" b="1" dirty="0"/>
              <a:t>Četba nahlas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6AF1DE-F61D-94F6-71BD-B4F6E9225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Zadání:</a:t>
            </a:r>
            <a:endParaRPr lang="cs-CZ" dirty="0"/>
          </a:p>
          <a:p>
            <a:r>
              <a:rPr lang="cs-CZ" dirty="0"/>
              <a:t>1. Pozorně si báseň přečtěte sami pro sebe. Čtěte tolikrát, kolikrát potřebujete.</a:t>
            </a:r>
          </a:p>
          <a:p>
            <a:r>
              <a:rPr lang="cs-CZ" dirty="0"/>
              <a:t>2. Připravte se na hlasitou četbu. Poznačte si do textu způsob přečtení a vyzkoušejte si četbu ve dvojici/trojici/čtveřici. Ostatní si zapíší poznámky k vaší četbě, které se po přednesu stanou předmětem diskuse.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Reflexe</a:t>
            </a:r>
            <a:r>
              <a:rPr lang="cs-CZ" dirty="0"/>
              <a:t>: </a:t>
            </a:r>
          </a:p>
          <a:p>
            <a:r>
              <a:rPr lang="cs-CZ" dirty="0"/>
              <a:t>Společná diskuze nad poznámkami k četbě.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3003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A0D747-F38B-4A99-9985-62CE8C247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D1BF32B-6CA3-4695-8A0C-1AC789B58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5277870" cy="6858000"/>
          </a:xfrm>
          <a:custGeom>
            <a:avLst/>
            <a:gdLst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0 w 5434004"/>
              <a:gd name="connsiteY4" fmla="*/ 6857998 h 6858000"/>
              <a:gd name="connsiteX5" fmla="*/ 1049407 w 5434004"/>
              <a:gd name="connsiteY5" fmla="*/ 6857998 h 6858000"/>
              <a:gd name="connsiteX6" fmla="*/ 1033092 w 5434004"/>
              <a:gd name="connsiteY6" fmla="*/ 6843615 h 6858000"/>
              <a:gd name="connsiteX7" fmla="*/ 1004585 w 5434004"/>
              <a:gd name="connsiteY7" fmla="*/ 6800899 h 6858000"/>
              <a:gd name="connsiteX8" fmla="*/ 984086 w 5434004"/>
              <a:gd name="connsiteY8" fmla="*/ 6765441 h 6858000"/>
              <a:gd name="connsiteX9" fmla="*/ 955964 w 5434004"/>
              <a:gd name="connsiteY9" fmla="*/ 6739541 h 6858000"/>
              <a:gd name="connsiteX10" fmla="*/ 945820 w 5434004"/>
              <a:gd name="connsiteY10" fmla="*/ 6673829 h 6858000"/>
              <a:gd name="connsiteX11" fmla="*/ 921540 w 5434004"/>
              <a:gd name="connsiteY11" fmla="*/ 6620155 h 6858000"/>
              <a:gd name="connsiteX12" fmla="*/ 876436 w 5434004"/>
              <a:gd name="connsiteY12" fmla="*/ 6610437 h 6858000"/>
              <a:gd name="connsiteX13" fmla="*/ 876973 w 5434004"/>
              <a:gd name="connsiteY13" fmla="*/ 6596307 h 6858000"/>
              <a:gd name="connsiteX14" fmla="*/ 893782 w 5434004"/>
              <a:gd name="connsiteY14" fmla="*/ 6536039 h 6858000"/>
              <a:gd name="connsiteX15" fmla="*/ 830281 w 5434004"/>
              <a:gd name="connsiteY15" fmla="*/ 6239239 h 6858000"/>
              <a:gd name="connsiteX16" fmla="*/ 816373 w 5434004"/>
              <a:gd name="connsiteY16" fmla="*/ 6116986 h 6858000"/>
              <a:gd name="connsiteX17" fmla="*/ 788606 w 5434004"/>
              <a:gd name="connsiteY17" fmla="*/ 5895434 h 6858000"/>
              <a:gd name="connsiteX18" fmla="*/ 762315 w 5434004"/>
              <a:gd name="connsiteY18" fmla="*/ 5848019 h 6858000"/>
              <a:gd name="connsiteX19" fmla="*/ 714842 w 5434004"/>
              <a:gd name="connsiteY19" fmla="*/ 5722306 h 6858000"/>
              <a:gd name="connsiteX20" fmla="*/ 679500 w 5434004"/>
              <a:gd name="connsiteY20" fmla="*/ 5528085 h 6858000"/>
              <a:gd name="connsiteX21" fmla="*/ 660956 w 5434004"/>
              <a:gd name="connsiteY21" fmla="*/ 5506768 h 6858000"/>
              <a:gd name="connsiteX22" fmla="*/ 642957 w 5434004"/>
              <a:gd name="connsiteY22" fmla="*/ 5473318 h 6858000"/>
              <a:gd name="connsiteX23" fmla="*/ 602099 w 5434004"/>
              <a:gd name="connsiteY23" fmla="*/ 5418521 h 6858000"/>
              <a:gd name="connsiteX24" fmla="*/ 563009 w 5434004"/>
              <a:gd name="connsiteY24" fmla="*/ 5337536 h 6858000"/>
              <a:gd name="connsiteX25" fmla="*/ 584675 w 5434004"/>
              <a:gd name="connsiteY25" fmla="*/ 5255190 h 6858000"/>
              <a:gd name="connsiteX26" fmla="*/ 564878 w 5434004"/>
              <a:gd name="connsiteY26" fmla="*/ 5208171 h 6858000"/>
              <a:gd name="connsiteX27" fmla="*/ 540145 w 5434004"/>
              <a:gd name="connsiteY27" fmla="*/ 4993731 h 6858000"/>
              <a:gd name="connsiteX28" fmla="*/ 512099 w 5434004"/>
              <a:gd name="connsiteY28" fmla="*/ 4896399 h 6858000"/>
              <a:gd name="connsiteX29" fmla="*/ 482378 w 5434004"/>
              <a:gd name="connsiteY29" fmla="*/ 4838613 h 6858000"/>
              <a:gd name="connsiteX30" fmla="*/ 468676 w 5434004"/>
              <a:gd name="connsiteY30" fmla="*/ 4796522 h 6858000"/>
              <a:gd name="connsiteX31" fmla="*/ 430881 w 5434004"/>
              <a:gd name="connsiteY31" fmla="*/ 4672370 h 6858000"/>
              <a:gd name="connsiteX32" fmla="*/ 415292 w 5434004"/>
              <a:gd name="connsiteY32" fmla="*/ 4634253 h 6858000"/>
              <a:gd name="connsiteX33" fmla="*/ 348919 w 5434004"/>
              <a:gd name="connsiteY33" fmla="*/ 4549232 h 6858000"/>
              <a:gd name="connsiteX34" fmla="*/ 292438 w 5434004"/>
              <a:gd name="connsiteY34" fmla="*/ 4479912 h 6858000"/>
              <a:gd name="connsiteX35" fmla="*/ 283567 w 5434004"/>
              <a:gd name="connsiteY35" fmla="*/ 4376609 h 6858000"/>
              <a:gd name="connsiteX36" fmla="*/ 247018 w 5434004"/>
              <a:gd name="connsiteY36" fmla="*/ 4280257 h 6858000"/>
              <a:gd name="connsiteX37" fmla="*/ 243154 w 5434004"/>
              <a:gd name="connsiteY37" fmla="*/ 4208492 h 6858000"/>
              <a:gd name="connsiteX38" fmla="*/ 267243 w 5434004"/>
              <a:gd name="connsiteY38" fmla="*/ 4120636 h 6858000"/>
              <a:gd name="connsiteX39" fmla="*/ 274676 w 5434004"/>
              <a:gd name="connsiteY39" fmla="*/ 4116556 h 6858000"/>
              <a:gd name="connsiteX40" fmla="*/ 274016 w 5434004"/>
              <a:gd name="connsiteY40" fmla="*/ 4109625 h 6858000"/>
              <a:gd name="connsiteX41" fmla="*/ 266711 w 5434004"/>
              <a:gd name="connsiteY41" fmla="*/ 4105624 h 6858000"/>
              <a:gd name="connsiteX42" fmla="*/ 267360 w 5434004"/>
              <a:gd name="connsiteY42" fmla="*/ 4051441 h 6858000"/>
              <a:gd name="connsiteX43" fmla="*/ 280863 w 5434004"/>
              <a:gd name="connsiteY43" fmla="*/ 3988494 h 6858000"/>
              <a:gd name="connsiteX44" fmla="*/ 254473 w 5434004"/>
              <a:gd name="connsiteY44" fmla="*/ 3926485 h 6858000"/>
              <a:gd name="connsiteX45" fmla="*/ 238942 w 5434004"/>
              <a:gd name="connsiteY45" fmla="*/ 3857057 h 6858000"/>
              <a:gd name="connsiteX46" fmla="*/ 229388 w 5434004"/>
              <a:gd name="connsiteY46" fmla="*/ 3815650 h 6858000"/>
              <a:gd name="connsiteX47" fmla="*/ 224025 w 5434004"/>
              <a:gd name="connsiteY47" fmla="*/ 3696745 h 6858000"/>
              <a:gd name="connsiteX48" fmla="*/ 242028 w 5434004"/>
              <a:gd name="connsiteY48" fmla="*/ 3477814 h 6858000"/>
              <a:gd name="connsiteX49" fmla="*/ 239663 w 5434004"/>
              <a:gd name="connsiteY49" fmla="*/ 3375354 h 6858000"/>
              <a:gd name="connsiteX50" fmla="*/ 242939 w 5434004"/>
              <a:gd name="connsiteY50" fmla="*/ 3235494 h 6858000"/>
              <a:gd name="connsiteX51" fmla="*/ 235466 w 5434004"/>
              <a:gd name="connsiteY51" fmla="*/ 3111896 h 6858000"/>
              <a:gd name="connsiteX52" fmla="*/ 225859 w 5434004"/>
              <a:gd name="connsiteY52" fmla="*/ 3061665 h 6858000"/>
              <a:gd name="connsiteX53" fmla="*/ 214543 w 5434004"/>
              <a:gd name="connsiteY53" fmla="*/ 3026187 h 6858000"/>
              <a:gd name="connsiteX54" fmla="*/ 209002 w 5434004"/>
              <a:gd name="connsiteY54" fmla="*/ 2930097 h 6858000"/>
              <a:gd name="connsiteX55" fmla="*/ 209539 w 5434004"/>
              <a:gd name="connsiteY55" fmla="*/ 2768399 h 6858000"/>
              <a:gd name="connsiteX56" fmla="*/ 207490 w 5434004"/>
              <a:gd name="connsiteY56" fmla="*/ 2734615 h 6858000"/>
              <a:gd name="connsiteX57" fmla="*/ 197130 w 5434004"/>
              <a:gd name="connsiteY57" fmla="*/ 2708116 h 6858000"/>
              <a:gd name="connsiteX58" fmla="*/ 187231 w 5434004"/>
              <a:gd name="connsiteY58" fmla="*/ 2704185 h 6858000"/>
              <a:gd name="connsiteX59" fmla="*/ 184723 w 5434004"/>
              <a:gd name="connsiteY59" fmla="*/ 2686011 h 6858000"/>
              <a:gd name="connsiteX60" fmla="*/ 169929 w 5434004"/>
              <a:gd name="connsiteY60" fmla="*/ 2656504 h 6858000"/>
              <a:gd name="connsiteX61" fmla="*/ 188242 w 5434004"/>
              <a:gd name="connsiteY61" fmla="*/ 2589493 h 6858000"/>
              <a:gd name="connsiteX62" fmla="*/ 189125 w 5434004"/>
              <a:gd name="connsiteY62" fmla="*/ 2457617 h 6858000"/>
              <a:gd name="connsiteX63" fmla="*/ 195205 w 5434004"/>
              <a:gd name="connsiteY63" fmla="*/ 2210817 h 6858000"/>
              <a:gd name="connsiteX64" fmla="*/ 175797 w 5434004"/>
              <a:gd name="connsiteY64" fmla="*/ 1901521 h 6858000"/>
              <a:gd name="connsiteX65" fmla="*/ 156134 w 5434004"/>
              <a:gd name="connsiteY65" fmla="*/ 1700722 h 6858000"/>
              <a:gd name="connsiteX66" fmla="*/ 174157 w 5434004"/>
              <a:gd name="connsiteY66" fmla="*/ 1661610 h 6858000"/>
              <a:gd name="connsiteX67" fmla="*/ 180802 w 5434004"/>
              <a:gd name="connsiteY67" fmla="*/ 1640073 h 6858000"/>
              <a:gd name="connsiteX68" fmla="*/ 179221 w 5434004"/>
              <a:gd name="connsiteY68" fmla="*/ 1637398 h 6858000"/>
              <a:gd name="connsiteX69" fmla="*/ 179826 w 5434004"/>
              <a:gd name="connsiteY69" fmla="*/ 1612248 h 6858000"/>
              <a:gd name="connsiteX70" fmla="*/ 198048 w 5434004"/>
              <a:gd name="connsiteY70" fmla="*/ 1498097 h 6858000"/>
              <a:gd name="connsiteX71" fmla="*/ 196329 w 5434004"/>
              <a:gd name="connsiteY71" fmla="*/ 1497364 h 6858000"/>
              <a:gd name="connsiteX72" fmla="*/ 193204 w 5434004"/>
              <a:gd name="connsiteY72" fmla="*/ 1490042 h 6858000"/>
              <a:gd name="connsiteX73" fmla="*/ 211154 w 5434004"/>
              <a:gd name="connsiteY73" fmla="*/ 1451416 h 6858000"/>
              <a:gd name="connsiteX74" fmla="*/ 247750 w 5434004"/>
              <a:gd name="connsiteY74" fmla="*/ 1281781 h 6858000"/>
              <a:gd name="connsiteX75" fmla="*/ 323114 w 5434004"/>
              <a:gd name="connsiteY75" fmla="*/ 1074754 h 6858000"/>
              <a:gd name="connsiteX76" fmla="*/ 357209 w 5434004"/>
              <a:gd name="connsiteY76" fmla="*/ 1019094 h 6858000"/>
              <a:gd name="connsiteX77" fmla="*/ 393176 w 5434004"/>
              <a:gd name="connsiteY77" fmla="*/ 938921 h 6858000"/>
              <a:gd name="connsiteX78" fmla="*/ 451503 w 5434004"/>
              <a:gd name="connsiteY78" fmla="*/ 815814 h 6858000"/>
              <a:gd name="connsiteX79" fmla="*/ 567587 w 5434004"/>
              <a:gd name="connsiteY79" fmla="*/ 584070 h 6858000"/>
              <a:gd name="connsiteX80" fmla="*/ 592609 w 5434004"/>
              <a:gd name="connsiteY80" fmla="*/ 461805 h 6858000"/>
              <a:gd name="connsiteX81" fmla="*/ 624563 w 5434004"/>
              <a:gd name="connsiteY81" fmla="*/ 360945 h 6858000"/>
              <a:gd name="connsiteX82" fmla="*/ 627056 w 5434004"/>
              <a:gd name="connsiteY82" fmla="*/ 226335 h 6858000"/>
              <a:gd name="connsiteX83" fmla="*/ 655851 w 5434004"/>
              <a:gd name="connsiteY83" fmla="*/ 51690 h 6858000"/>
              <a:gd name="connsiteX84" fmla="*/ 653984 w 5434004"/>
              <a:gd name="connsiteY84" fmla="*/ 22133 h 6858000"/>
              <a:gd name="connsiteX85" fmla="*/ 643279 w 5434004"/>
              <a:gd name="connsiteY85" fmla="*/ 1037 h 6858000"/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1049407 w 5434004"/>
              <a:gd name="connsiteY4" fmla="*/ 6857998 h 6858000"/>
              <a:gd name="connsiteX5" fmla="*/ 1033092 w 5434004"/>
              <a:gd name="connsiteY5" fmla="*/ 6843615 h 6858000"/>
              <a:gd name="connsiteX6" fmla="*/ 1004585 w 5434004"/>
              <a:gd name="connsiteY6" fmla="*/ 6800899 h 6858000"/>
              <a:gd name="connsiteX7" fmla="*/ 984086 w 5434004"/>
              <a:gd name="connsiteY7" fmla="*/ 6765441 h 6858000"/>
              <a:gd name="connsiteX8" fmla="*/ 955964 w 5434004"/>
              <a:gd name="connsiteY8" fmla="*/ 6739541 h 6858000"/>
              <a:gd name="connsiteX9" fmla="*/ 945820 w 5434004"/>
              <a:gd name="connsiteY9" fmla="*/ 6673829 h 6858000"/>
              <a:gd name="connsiteX10" fmla="*/ 921540 w 5434004"/>
              <a:gd name="connsiteY10" fmla="*/ 6620155 h 6858000"/>
              <a:gd name="connsiteX11" fmla="*/ 876436 w 5434004"/>
              <a:gd name="connsiteY11" fmla="*/ 6610437 h 6858000"/>
              <a:gd name="connsiteX12" fmla="*/ 876973 w 5434004"/>
              <a:gd name="connsiteY12" fmla="*/ 6596307 h 6858000"/>
              <a:gd name="connsiteX13" fmla="*/ 893782 w 5434004"/>
              <a:gd name="connsiteY13" fmla="*/ 6536039 h 6858000"/>
              <a:gd name="connsiteX14" fmla="*/ 830281 w 5434004"/>
              <a:gd name="connsiteY14" fmla="*/ 6239239 h 6858000"/>
              <a:gd name="connsiteX15" fmla="*/ 816373 w 5434004"/>
              <a:gd name="connsiteY15" fmla="*/ 6116986 h 6858000"/>
              <a:gd name="connsiteX16" fmla="*/ 788606 w 5434004"/>
              <a:gd name="connsiteY16" fmla="*/ 5895434 h 6858000"/>
              <a:gd name="connsiteX17" fmla="*/ 762315 w 5434004"/>
              <a:gd name="connsiteY17" fmla="*/ 5848019 h 6858000"/>
              <a:gd name="connsiteX18" fmla="*/ 714842 w 5434004"/>
              <a:gd name="connsiteY18" fmla="*/ 5722306 h 6858000"/>
              <a:gd name="connsiteX19" fmla="*/ 679500 w 5434004"/>
              <a:gd name="connsiteY19" fmla="*/ 5528085 h 6858000"/>
              <a:gd name="connsiteX20" fmla="*/ 660956 w 5434004"/>
              <a:gd name="connsiteY20" fmla="*/ 5506768 h 6858000"/>
              <a:gd name="connsiteX21" fmla="*/ 642957 w 5434004"/>
              <a:gd name="connsiteY21" fmla="*/ 5473318 h 6858000"/>
              <a:gd name="connsiteX22" fmla="*/ 602099 w 5434004"/>
              <a:gd name="connsiteY22" fmla="*/ 5418521 h 6858000"/>
              <a:gd name="connsiteX23" fmla="*/ 563009 w 5434004"/>
              <a:gd name="connsiteY23" fmla="*/ 5337536 h 6858000"/>
              <a:gd name="connsiteX24" fmla="*/ 584675 w 5434004"/>
              <a:gd name="connsiteY24" fmla="*/ 5255190 h 6858000"/>
              <a:gd name="connsiteX25" fmla="*/ 564878 w 5434004"/>
              <a:gd name="connsiteY25" fmla="*/ 5208171 h 6858000"/>
              <a:gd name="connsiteX26" fmla="*/ 540145 w 5434004"/>
              <a:gd name="connsiteY26" fmla="*/ 4993731 h 6858000"/>
              <a:gd name="connsiteX27" fmla="*/ 512099 w 5434004"/>
              <a:gd name="connsiteY27" fmla="*/ 4896399 h 6858000"/>
              <a:gd name="connsiteX28" fmla="*/ 482378 w 5434004"/>
              <a:gd name="connsiteY28" fmla="*/ 4838613 h 6858000"/>
              <a:gd name="connsiteX29" fmla="*/ 468676 w 5434004"/>
              <a:gd name="connsiteY29" fmla="*/ 4796522 h 6858000"/>
              <a:gd name="connsiteX30" fmla="*/ 430881 w 5434004"/>
              <a:gd name="connsiteY30" fmla="*/ 4672370 h 6858000"/>
              <a:gd name="connsiteX31" fmla="*/ 415292 w 5434004"/>
              <a:gd name="connsiteY31" fmla="*/ 4634253 h 6858000"/>
              <a:gd name="connsiteX32" fmla="*/ 348919 w 5434004"/>
              <a:gd name="connsiteY32" fmla="*/ 4549232 h 6858000"/>
              <a:gd name="connsiteX33" fmla="*/ 292438 w 5434004"/>
              <a:gd name="connsiteY33" fmla="*/ 4479912 h 6858000"/>
              <a:gd name="connsiteX34" fmla="*/ 283567 w 5434004"/>
              <a:gd name="connsiteY34" fmla="*/ 4376609 h 6858000"/>
              <a:gd name="connsiteX35" fmla="*/ 247018 w 5434004"/>
              <a:gd name="connsiteY35" fmla="*/ 4280257 h 6858000"/>
              <a:gd name="connsiteX36" fmla="*/ 243154 w 5434004"/>
              <a:gd name="connsiteY36" fmla="*/ 4208492 h 6858000"/>
              <a:gd name="connsiteX37" fmla="*/ 267243 w 5434004"/>
              <a:gd name="connsiteY37" fmla="*/ 4120636 h 6858000"/>
              <a:gd name="connsiteX38" fmla="*/ 274676 w 5434004"/>
              <a:gd name="connsiteY38" fmla="*/ 4116556 h 6858000"/>
              <a:gd name="connsiteX39" fmla="*/ 274016 w 5434004"/>
              <a:gd name="connsiteY39" fmla="*/ 4109625 h 6858000"/>
              <a:gd name="connsiteX40" fmla="*/ 266711 w 5434004"/>
              <a:gd name="connsiteY40" fmla="*/ 4105624 h 6858000"/>
              <a:gd name="connsiteX41" fmla="*/ 267360 w 5434004"/>
              <a:gd name="connsiteY41" fmla="*/ 4051441 h 6858000"/>
              <a:gd name="connsiteX42" fmla="*/ 280863 w 5434004"/>
              <a:gd name="connsiteY42" fmla="*/ 3988494 h 6858000"/>
              <a:gd name="connsiteX43" fmla="*/ 254473 w 5434004"/>
              <a:gd name="connsiteY43" fmla="*/ 3926485 h 6858000"/>
              <a:gd name="connsiteX44" fmla="*/ 238942 w 5434004"/>
              <a:gd name="connsiteY44" fmla="*/ 3857057 h 6858000"/>
              <a:gd name="connsiteX45" fmla="*/ 229388 w 5434004"/>
              <a:gd name="connsiteY45" fmla="*/ 3815650 h 6858000"/>
              <a:gd name="connsiteX46" fmla="*/ 224025 w 5434004"/>
              <a:gd name="connsiteY46" fmla="*/ 3696745 h 6858000"/>
              <a:gd name="connsiteX47" fmla="*/ 242028 w 5434004"/>
              <a:gd name="connsiteY47" fmla="*/ 3477814 h 6858000"/>
              <a:gd name="connsiteX48" fmla="*/ 239663 w 5434004"/>
              <a:gd name="connsiteY48" fmla="*/ 3375354 h 6858000"/>
              <a:gd name="connsiteX49" fmla="*/ 242939 w 5434004"/>
              <a:gd name="connsiteY49" fmla="*/ 3235494 h 6858000"/>
              <a:gd name="connsiteX50" fmla="*/ 235466 w 5434004"/>
              <a:gd name="connsiteY50" fmla="*/ 3111896 h 6858000"/>
              <a:gd name="connsiteX51" fmla="*/ 225859 w 5434004"/>
              <a:gd name="connsiteY51" fmla="*/ 3061665 h 6858000"/>
              <a:gd name="connsiteX52" fmla="*/ 214543 w 5434004"/>
              <a:gd name="connsiteY52" fmla="*/ 3026187 h 6858000"/>
              <a:gd name="connsiteX53" fmla="*/ 209002 w 5434004"/>
              <a:gd name="connsiteY53" fmla="*/ 2930097 h 6858000"/>
              <a:gd name="connsiteX54" fmla="*/ 209539 w 5434004"/>
              <a:gd name="connsiteY54" fmla="*/ 2768399 h 6858000"/>
              <a:gd name="connsiteX55" fmla="*/ 207490 w 5434004"/>
              <a:gd name="connsiteY55" fmla="*/ 2734615 h 6858000"/>
              <a:gd name="connsiteX56" fmla="*/ 197130 w 5434004"/>
              <a:gd name="connsiteY56" fmla="*/ 2708116 h 6858000"/>
              <a:gd name="connsiteX57" fmla="*/ 187231 w 5434004"/>
              <a:gd name="connsiteY57" fmla="*/ 2704185 h 6858000"/>
              <a:gd name="connsiteX58" fmla="*/ 184723 w 5434004"/>
              <a:gd name="connsiteY58" fmla="*/ 2686011 h 6858000"/>
              <a:gd name="connsiteX59" fmla="*/ 169929 w 5434004"/>
              <a:gd name="connsiteY59" fmla="*/ 2656504 h 6858000"/>
              <a:gd name="connsiteX60" fmla="*/ 188242 w 5434004"/>
              <a:gd name="connsiteY60" fmla="*/ 2589493 h 6858000"/>
              <a:gd name="connsiteX61" fmla="*/ 189125 w 5434004"/>
              <a:gd name="connsiteY61" fmla="*/ 2457617 h 6858000"/>
              <a:gd name="connsiteX62" fmla="*/ 195205 w 5434004"/>
              <a:gd name="connsiteY62" fmla="*/ 2210817 h 6858000"/>
              <a:gd name="connsiteX63" fmla="*/ 175797 w 5434004"/>
              <a:gd name="connsiteY63" fmla="*/ 1901521 h 6858000"/>
              <a:gd name="connsiteX64" fmla="*/ 156134 w 5434004"/>
              <a:gd name="connsiteY64" fmla="*/ 1700722 h 6858000"/>
              <a:gd name="connsiteX65" fmla="*/ 174157 w 5434004"/>
              <a:gd name="connsiteY65" fmla="*/ 1661610 h 6858000"/>
              <a:gd name="connsiteX66" fmla="*/ 180802 w 5434004"/>
              <a:gd name="connsiteY66" fmla="*/ 1640073 h 6858000"/>
              <a:gd name="connsiteX67" fmla="*/ 179221 w 5434004"/>
              <a:gd name="connsiteY67" fmla="*/ 1637398 h 6858000"/>
              <a:gd name="connsiteX68" fmla="*/ 179826 w 5434004"/>
              <a:gd name="connsiteY68" fmla="*/ 1612248 h 6858000"/>
              <a:gd name="connsiteX69" fmla="*/ 198048 w 5434004"/>
              <a:gd name="connsiteY69" fmla="*/ 1498097 h 6858000"/>
              <a:gd name="connsiteX70" fmla="*/ 196329 w 5434004"/>
              <a:gd name="connsiteY70" fmla="*/ 1497364 h 6858000"/>
              <a:gd name="connsiteX71" fmla="*/ 193204 w 5434004"/>
              <a:gd name="connsiteY71" fmla="*/ 1490042 h 6858000"/>
              <a:gd name="connsiteX72" fmla="*/ 211154 w 5434004"/>
              <a:gd name="connsiteY72" fmla="*/ 1451416 h 6858000"/>
              <a:gd name="connsiteX73" fmla="*/ 247750 w 5434004"/>
              <a:gd name="connsiteY73" fmla="*/ 1281781 h 6858000"/>
              <a:gd name="connsiteX74" fmla="*/ 323114 w 5434004"/>
              <a:gd name="connsiteY74" fmla="*/ 1074754 h 6858000"/>
              <a:gd name="connsiteX75" fmla="*/ 357209 w 5434004"/>
              <a:gd name="connsiteY75" fmla="*/ 1019094 h 6858000"/>
              <a:gd name="connsiteX76" fmla="*/ 393176 w 5434004"/>
              <a:gd name="connsiteY76" fmla="*/ 938921 h 6858000"/>
              <a:gd name="connsiteX77" fmla="*/ 451503 w 5434004"/>
              <a:gd name="connsiteY77" fmla="*/ 815814 h 6858000"/>
              <a:gd name="connsiteX78" fmla="*/ 567587 w 5434004"/>
              <a:gd name="connsiteY78" fmla="*/ 584070 h 6858000"/>
              <a:gd name="connsiteX79" fmla="*/ 592609 w 5434004"/>
              <a:gd name="connsiteY79" fmla="*/ 461805 h 6858000"/>
              <a:gd name="connsiteX80" fmla="*/ 624563 w 5434004"/>
              <a:gd name="connsiteY80" fmla="*/ 360945 h 6858000"/>
              <a:gd name="connsiteX81" fmla="*/ 627056 w 5434004"/>
              <a:gd name="connsiteY81" fmla="*/ 226335 h 6858000"/>
              <a:gd name="connsiteX82" fmla="*/ 655851 w 5434004"/>
              <a:gd name="connsiteY82" fmla="*/ 51690 h 6858000"/>
              <a:gd name="connsiteX83" fmla="*/ 653984 w 5434004"/>
              <a:gd name="connsiteY83" fmla="*/ 22133 h 6858000"/>
              <a:gd name="connsiteX84" fmla="*/ 643279 w 5434004"/>
              <a:gd name="connsiteY84" fmla="*/ 1037 h 6858000"/>
              <a:gd name="connsiteX85" fmla="*/ 643741 w 5434004"/>
              <a:gd name="connsiteY85" fmla="*/ 0 h 6858000"/>
              <a:gd name="connsiteX0" fmla="*/ 487607 w 5277870"/>
              <a:gd name="connsiteY0" fmla="*/ 0 h 6858000"/>
              <a:gd name="connsiteX1" fmla="*/ 5277870 w 5277870"/>
              <a:gd name="connsiteY1" fmla="*/ 0 h 6858000"/>
              <a:gd name="connsiteX2" fmla="*/ 5277870 w 5277870"/>
              <a:gd name="connsiteY2" fmla="*/ 6858000 h 6858000"/>
              <a:gd name="connsiteX3" fmla="*/ 893273 w 5277870"/>
              <a:gd name="connsiteY3" fmla="*/ 6857998 h 6858000"/>
              <a:gd name="connsiteX4" fmla="*/ 876958 w 5277870"/>
              <a:gd name="connsiteY4" fmla="*/ 6843615 h 6858000"/>
              <a:gd name="connsiteX5" fmla="*/ 848451 w 5277870"/>
              <a:gd name="connsiteY5" fmla="*/ 6800899 h 6858000"/>
              <a:gd name="connsiteX6" fmla="*/ 827952 w 5277870"/>
              <a:gd name="connsiteY6" fmla="*/ 6765441 h 6858000"/>
              <a:gd name="connsiteX7" fmla="*/ 799830 w 5277870"/>
              <a:gd name="connsiteY7" fmla="*/ 6739541 h 6858000"/>
              <a:gd name="connsiteX8" fmla="*/ 789686 w 5277870"/>
              <a:gd name="connsiteY8" fmla="*/ 6673829 h 6858000"/>
              <a:gd name="connsiteX9" fmla="*/ 765406 w 5277870"/>
              <a:gd name="connsiteY9" fmla="*/ 6620155 h 6858000"/>
              <a:gd name="connsiteX10" fmla="*/ 720302 w 5277870"/>
              <a:gd name="connsiteY10" fmla="*/ 6610437 h 6858000"/>
              <a:gd name="connsiteX11" fmla="*/ 720839 w 5277870"/>
              <a:gd name="connsiteY11" fmla="*/ 6596307 h 6858000"/>
              <a:gd name="connsiteX12" fmla="*/ 737648 w 5277870"/>
              <a:gd name="connsiteY12" fmla="*/ 6536039 h 6858000"/>
              <a:gd name="connsiteX13" fmla="*/ 674147 w 5277870"/>
              <a:gd name="connsiteY13" fmla="*/ 6239239 h 6858000"/>
              <a:gd name="connsiteX14" fmla="*/ 660239 w 5277870"/>
              <a:gd name="connsiteY14" fmla="*/ 6116986 h 6858000"/>
              <a:gd name="connsiteX15" fmla="*/ 632472 w 5277870"/>
              <a:gd name="connsiteY15" fmla="*/ 5895434 h 6858000"/>
              <a:gd name="connsiteX16" fmla="*/ 606181 w 5277870"/>
              <a:gd name="connsiteY16" fmla="*/ 5848019 h 6858000"/>
              <a:gd name="connsiteX17" fmla="*/ 558708 w 5277870"/>
              <a:gd name="connsiteY17" fmla="*/ 5722306 h 6858000"/>
              <a:gd name="connsiteX18" fmla="*/ 523366 w 5277870"/>
              <a:gd name="connsiteY18" fmla="*/ 5528085 h 6858000"/>
              <a:gd name="connsiteX19" fmla="*/ 504822 w 5277870"/>
              <a:gd name="connsiteY19" fmla="*/ 5506768 h 6858000"/>
              <a:gd name="connsiteX20" fmla="*/ 486823 w 5277870"/>
              <a:gd name="connsiteY20" fmla="*/ 5473318 h 6858000"/>
              <a:gd name="connsiteX21" fmla="*/ 445965 w 5277870"/>
              <a:gd name="connsiteY21" fmla="*/ 5418521 h 6858000"/>
              <a:gd name="connsiteX22" fmla="*/ 406875 w 5277870"/>
              <a:gd name="connsiteY22" fmla="*/ 5337536 h 6858000"/>
              <a:gd name="connsiteX23" fmla="*/ 428541 w 5277870"/>
              <a:gd name="connsiteY23" fmla="*/ 5255190 h 6858000"/>
              <a:gd name="connsiteX24" fmla="*/ 408744 w 5277870"/>
              <a:gd name="connsiteY24" fmla="*/ 5208171 h 6858000"/>
              <a:gd name="connsiteX25" fmla="*/ 384011 w 5277870"/>
              <a:gd name="connsiteY25" fmla="*/ 4993731 h 6858000"/>
              <a:gd name="connsiteX26" fmla="*/ 355965 w 5277870"/>
              <a:gd name="connsiteY26" fmla="*/ 4896399 h 6858000"/>
              <a:gd name="connsiteX27" fmla="*/ 326244 w 5277870"/>
              <a:gd name="connsiteY27" fmla="*/ 4838613 h 6858000"/>
              <a:gd name="connsiteX28" fmla="*/ 312542 w 5277870"/>
              <a:gd name="connsiteY28" fmla="*/ 4796522 h 6858000"/>
              <a:gd name="connsiteX29" fmla="*/ 274747 w 5277870"/>
              <a:gd name="connsiteY29" fmla="*/ 4672370 h 6858000"/>
              <a:gd name="connsiteX30" fmla="*/ 259158 w 5277870"/>
              <a:gd name="connsiteY30" fmla="*/ 4634253 h 6858000"/>
              <a:gd name="connsiteX31" fmla="*/ 192785 w 5277870"/>
              <a:gd name="connsiteY31" fmla="*/ 4549232 h 6858000"/>
              <a:gd name="connsiteX32" fmla="*/ 136304 w 5277870"/>
              <a:gd name="connsiteY32" fmla="*/ 4479912 h 6858000"/>
              <a:gd name="connsiteX33" fmla="*/ 127433 w 5277870"/>
              <a:gd name="connsiteY33" fmla="*/ 4376609 h 6858000"/>
              <a:gd name="connsiteX34" fmla="*/ 90884 w 5277870"/>
              <a:gd name="connsiteY34" fmla="*/ 4280257 h 6858000"/>
              <a:gd name="connsiteX35" fmla="*/ 87020 w 5277870"/>
              <a:gd name="connsiteY35" fmla="*/ 4208492 h 6858000"/>
              <a:gd name="connsiteX36" fmla="*/ 111109 w 5277870"/>
              <a:gd name="connsiteY36" fmla="*/ 4120636 h 6858000"/>
              <a:gd name="connsiteX37" fmla="*/ 118542 w 5277870"/>
              <a:gd name="connsiteY37" fmla="*/ 4116556 h 6858000"/>
              <a:gd name="connsiteX38" fmla="*/ 117882 w 5277870"/>
              <a:gd name="connsiteY38" fmla="*/ 4109625 h 6858000"/>
              <a:gd name="connsiteX39" fmla="*/ 110577 w 5277870"/>
              <a:gd name="connsiteY39" fmla="*/ 4105624 h 6858000"/>
              <a:gd name="connsiteX40" fmla="*/ 111226 w 5277870"/>
              <a:gd name="connsiteY40" fmla="*/ 4051441 h 6858000"/>
              <a:gd name="connsiteX41" fmla="*/ 124729 w 5277870"/>
              <a:gd name="connsiteY41" fmla="*/ 3988494 h 6858000"/>
              <a:gd name="connsiteX42" fmla="*/ 98339 w 5277870"/>
              <a:gd name="connsiteY42" fmla="*/ 3926485 h 6858000"/>
              <a:gd name="connsiteX43" fmla="*/ 82808 w 5277870"/>
              <a:gd name="connsiteY43" fmla="*/ 3857057 h 6858000"/>
              <a:gd name="connsiteX44" fmla="*/ 73254 w 5277870"/>
              <a:gd name="connsiteY44" fmla="*/ 3815650 h 6858000"/>
              <a:gd name="connsiteX45" fmla="*/ 67891 w 5277870"/>
              <a:gd name="connsiteY45" fmla="*/ 3696745 h 6858000"/>
              <a:gd name="connsiteX46" fmla="*/ 85894 w 5277870"/>
              <a:gd name="connsiteY46" fmla="*/ 3477814 h 6858000"/>
              <a:gd name="connsiteX47" fmla="*/ 83529 w 5277870"/>
              <a:gd name="connsiteY47" fmla="*/ 3375354 h 6858000"/>
              <a:gd name="connsiteX48" fmla="*/ 86805 w 5277870"/>
              <a:gd name="connsiteY48" fmla="*/ 3235494 h 6858000"/>
              <a:gd name="connsiteX49" fmla="*/ 79332 w 5277870"/>
              <a:gd name="connsiteY49" fmla="*/ 3111896 h 6858000"/>
              <a:gd name="connsiteX50" fmla="*/ 69725 w 5277870"/>
              <a:gd name="connsiteY50" fmla="*/ 3061665 h 6858000"/>
              <a:gd name="connsiteX51" fmla="*/ 58409 w 5277870"/>
              <a:gd name="connsiteY51" fmla="*/ 3026187 h 6858000"/>
              <a:gd name="connsiteX52" fmla="*/ 52868 w 5277870"/>
              <a:gd name="connsiteY52" fmla="*/ 2930097 h 6858000"/>
              <a:gd name="connsiteX53" fmla="*/ 53405 w 5277870"/>
              <a:gd name="connsiteY53" fmla="*/ 2768399 h 6858000"/>
              <a:gd name="connsiteX54" fmla="*/ 51356 w 5277870"/>
              <a:gd name="connsiteY54" fmla="*/ 2734615 h 6858000"/>
              <a:gd name="connsiteX55" fmla="*/ 40996 w 5277870"/>
              <a:gd name="connsiteY55" fmla="*/ 2708116 h 6858000"/>
              <a:gd name="connsiteX56" fmla="*/ 31097 w 5277870"/>
              <a:gd name="connsiteY56" fmla="*/ 2704185 h 6858000"/>
              <a:gd name="connsiteX57" fmla="*/ 28589 w 5277870"/>
              <a:gd name="connsiteY57" fmla="*/ 2686011 h 6858000"/>
              <a:gd name="connsiteX58" fmla="*/ 13795 w 5277870"/>
              <a:gd name="connsiteY58" fmla="*/ 2656504 h 6858000"/>
              <a:gd name="connsiteX59" fmla="*/ 32108 w 5277870"/>
              <a:gd name="connsiteY59" fmla="*/ 2589493 h 6858000"/>
              <a:gd name="connsiteX60" fmla="*/ 32991 w 5277870"/>
              <a:gd name="connsiteY60" fmla="*/ 2457617 h 6858000"/>
              <a:gd name="connsiteX61" fmla="*/ 39071 w 5277870"/>
              <a:gd name="connsiteY61" fmla="*/ 2210817 h 6858000"/>
              <a:gd name="connsiteX62" fmla="*/ 19663 w 5277870"/>
              <a:gd name="connsiteY62" fmla="*/ 1901521 h 6858000"/>
              <a:gd name="connsiteX63" fmla="*/ 0 w 5277870"/>
              <a:gd name="connsiteY63" fmla="*/ 1700722 h 6858000"/>
              <a:gd name="connsiteX64" fmla="*/ 18023 w 5277870"/>
              <a:gd name="connsiteY64" fmla="*/ 1661610 h 6858000"/>
              <a:gd name="connsiteX65" fmla="*/ 24668 w 5277870"/>
              <a:gd name="connsiteY65" fmla="*/ 1640073 h 6858000"/>
              <a:gd name="connsiteX66" fmla="*/ 23087 w 5277870"/>
              <a:gd name="connsiteY66" fmla="*/ 1637398 h 6858000"/>
              <a:gd name="connsiteX67" fmla="*/ 23692 w 5277870"/>
              <a:gd name="connsiteY67" fmla="*/ 1612248 h 6858000"/>
              <a:gd name="connsiteX68" fmla="*/ 41914 w 5277870"/>
              <a:gd name="connsiteY68" fmla="*/ 1498097 h 6858000"/>
              <a:gd name="connsiteX69" fmla="*/ 40195 w 5277870"/>
              <a:gd name="connsiteY69" fmla="*/ 1497364 h 6858000"/>
              <a:gd name="connsiteX70" fmla="*/ 37070 w 5277870"/>
              <a:gd name="connsiteY70" fmla="*/ 1490042 h 6858000"/>
              <a:gd name="connsiteX71" fmla="*/ 55020 w 5277870"/>
              <a:gd name="connsiteY71" fmla="*/ 1451416 h 6858000"/>
              <a:gd name="connsiteX72" fmla="*/ 91616 w 5277870"/>
              <a:gd name="connsiteY72" fmla="*/ 1281781 h 6858000"/>
              <a:gd name="connsiteX73" fmla="*/ 166980 w 5277870"/>
              <a:gd name="connsiteY73" fmla="*/ 1074754 h 6858000"/>
              <a:gd name="connsiteX74" fmla="*/ 201075 w 5277870"/>
              <a:gd name="connsiteY74" fmla="*/ 1019094 h 6858000"/>
              <a:gd name="connsiteX75" fmla="*/ 237042 w 5277870"/>
              <a:gd name="connsiteY75" fmla="*/ 938921 h 6858000"/>
              <a:gd name="connsiteX76" fmla="*/ 295369 w 5277870"/>
              <a:gd name="connsiteY76" fmla="*/ 815814 h 6858000"/>
              <a:gd name="connsiteX77" fmla="*/ 411453 w 5277870"/>
              <a:gd name="connsiteY77" fmla="*/ 584070 h 6858000"/>
              <a:gd name="connsiteX78" fmla="*/ 436475 w 5277870"/>
              <a:gd name="connsiteY78" fmla="*/ 461805 h 6858000"/>
              <a:gd name="connsiteX79" fmla="*/ 468429 w 5277870"/>
              <a:gd name="connsiteY79" fmla="*/ 360945 h 6858000"/>
              <a:gd name="connsiteX80" fmla="*/ 470922 w 5277870"/>
              <a:gd name="connsiteY80" fmla="*/ 226335 h 6858000"/>
              <a:gd name="connsiteX81" fmla="*/ 499717 w 5277870"/>
              <a:gd name="connsiteY81" fmla="*/ 51690 h 6858000"/>
              <a:gd name="connsiteX82" fmla="*/ 497850 w 5277870"/>
              <a:gd name="connsiteY82" fmla="*/ 22133 h 6858000"/>
              <a:gd name="connsiteX83" fmla="*/ 487145 w 5277870"/>
              <a:gd name="connsiteY83" fmla="*/ 1037 h 6858000"/>
              <a:gd name="connsiteX84" fmla="*/ 487607 w 5277870"/>
              <a:gd name="connsiteY8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277870" h="6858000">
                <a:moveTo>
                  <a:pt x="487607" y="0"/>
                </a:moveTo>
                <a:lnTo>
                  <a:pt x="5277870" y="0"/>
                </a:lnTo>
                <a:lnTo>
                  <a:pt x="5277870" y="6858000"/>
                </a:lnTo>
                <a:lnTo>
                  <a:pt x="893273" y="6857998"/>
                </a:lnTo>
                <a:lnTo>
                  <a:pt x="876958" y="6843615"/>
                </a:lnTo>
                <a:lnTo>
                  <a:pt x="848451" y="6800899"/>
                </a:lnTo>
                <a:lnTo>
                  <a:pt x="827952" y="6765441"/>
                </a:lnTo>
                <a:cubicBezTo>
                  <a:pt x="827507" y="6750832"/>
                  <a:pt x="798355" y="6753978"/>
                  <a:pt x="799830" y="6739541"/>
                </a:cubicBezTo>
                <a:cubicBezTo>
                  <a:pt x="786503" y="6723280"/>
                  <a:pt x="803673" y="6682742"/>
                  <a:pt x="789686" y="6673829"/>
                </a:cubicBezTo>
                <a:cubicBezTo>
                  <a:pt x="776006" y="6657903"/>
                  <a:pt x="778015" y="6625745"/>
                  <a:pt x="765406" y="6620155"/>
                </a:cubicBezTo>
                <a:lnTo>
                  <a:pt x="720302" y="6610437"/>
                </a:lnTo>
                <a:lnTo>
                  <a:pt x="720839" y="6596307"/>
                </a:lnTo>
                <a:lnTo>
                  <a:pt x="737648" y="6536039"/>
                </a:lnTo>
                <a:cubicBezTo>
                  <a:pt x="731713" y="6378236"/>
                  <a:pt x="664893" y="6350780"/>
                  <a:pt x="674147" y="6239239"/>
                </a:cubicBezTo>
                <a:cubicBezTo>
                  <a:pt x="668193" y="6196030"/>
                  <a:pt x="677776" y="6168747"/>
                  <a:pt x="660239" y="6116986"/>
                </a:cubicBezTo>
                <a:cubicBezTo>
                  <a:pt x="693882" y="6035788"/>
                  <a:pt x="626477" y="5971885"/>
                  <a:pt x="632472" y="5895434"/>
                </a:cubicBezTo>
                <a:cubicBezTo>
                  <a:pt x="571936" y="5884249"/>
                  <a:pt x="624704" y="5880776"/>
                  <a:pt x="606181" y="5848019"/>
                </a:cubicBezTo>
                <a:cubicBezTo>
                  <a:pt x="593885" y="5819164"/>
                  <a:pt x="572509" y="5775628"/>
                  <a:pt x="558708" y="5722306"/>
                </a:cubicBezTo>
                <a:cubicBezTo>
                  <a:pt x="551746" y="5685812"/>
                  <a:pt x="532346" y="5564008"/>
                  <a:pt x="523366" y="5528085"/>
                </a:cubicBezTo>
                <a:cubicBezTo>
                  <a:pt x="518594" y="5519172"/>
                  <a:pt x="523045" y="5505250"/>
                  <a:pt x="504822" y="5506768"/>
                </a:cubicBezTo>
                <a:cubicBezTo>
                  <a:pt x="482648" y="5506487"/>
                  <a:pt x="511311" y="5459433"/>
                  <a:pt x="486823" y="5473318"/>
                </a:cubicBezTo>
                <a:cubicBezTo>
                  <a:pt x="506358" y="5440194"/>
                  <a:pt x="459463" y="5435836"/>
                  <a:pt x="445965" y="5418521"/>
                </a:cubicBezTo>
                <a:cubicBezTo>
                  <a:pt x="465954" y="5390815"/>
                  <a:pt x="417921" y="5381811"/>
                  <a:pt x="406875" y="5337536"/>
                </a:cubicBezTo>
                <a:cubicBezTo>
                  <a:pt x="430123" y="5306619"/>
                  <a:pt x="399081" y="5307846"/>
                  <a:pt x="428541" y="5255190"/>
                </a:cubicBezTo>
                <a:cubicBezTo>
                  <a:pt x="428852" y="5233629"/>
                  <a:pt x="407502" y="5247189"/>
                  <a:pt x="408744" y="5208171"/>
                </a:cubicBezTo>
                <a:cubicBezTo>
                  <a:pt x="406613" y="5154483"/>
                  <a:pt x="390295" y="5051554"/>
                  <a:pt x="384011" y="4993731"/>
                </a:cubicBezTo>
                <a:cubicBezTo>
                  <a:pt x="373186" y="4967089"/>
                  <a:pt x="370884" y="4912140"/>
                  <a:pt x="355965" y="4896399"/>
                </a:cubicBezTo>
                <a:cubicBezTo>
                  <a:pt x="355837" y="4852829"/>
                  <a:pt x="351078" y="4813709"/>
                  <a:pt x="326244" y="4838613"/>
                </a:cubicBezTo>
                <a:cubicBezTo>
                  <a:pt x="299018" y="4831439"/>
                  <a:pt x="336627" y="4804968"/>
                  <a:pt x="312542" y="4796522"/>
                </a:cubicBezTo>
                <a:lnTo>
                  <a:pt x="274747" y="4672370"/>
                </a:lnTo>
                <a:cubicBezTo>
                  <a:pt x="286762" y="4649487"/>
                  <a:pt x="276585" y="4640072"/>
                  <a:pt x="259158" y="4634253"/>
                </a:cubicBezTo>
                <a:cubicBezTo>
                  <a:pt x="255297" y="4595381"/>
                  <a:pt x="210632" y="4586807"/>
                  <a:pt x="192785" y="4549232"/>
                </a:cubicBezTo>
                <a:cubicBezTo>
                  <a:pt x="175514" y="4501329"/>
                  <a:pt x="155204" y="4520147"/>
                  <a:pt x="136304" y="4479912"/>
                </a:cubicBezTo>
                <a:lnTo>
                  <a:pt x="127433" y="4376609"/>
                </a:lnTo>
                <a:cubicBezTo>
                  <a:pt x="119863" y="4343333"/>
                  <a:pt x="97619" y="4308276"/>
                  <a:pt x="90884" y="4280257"/>
                </a:cubicBezTo>
                <a:cubicBezTo>
                  <a:pt x="94219" y="4220025"/>
                  <a:pt x="104684" y="4233011"/>
                  <a:pt x="87020" y="4208492"/>
                </a:cubicBezTo>
                <a:cubicBezTo>
                  <a:pt x="95065" y="4180444"/>
                  <a:pt x="129022" y="4152083"/>
                  <a:pt x="111109" y="4120636"/>
                </a:cubicBezTo>
                <a:cubicBezTo>
                  <a:pt x="115978" y="4121934"/>
                  <a:pt x="117998" y="4120145"/>
                  <a:pt x="118542" y="4116556"/>
                </a:cubicBezTo>
                <a:cubicBezTo>
                  <a:pt x="118321" y="4114246"/>
                  <a:pt x="118101" y="4111935"/>
                  <a:pt x="117882" y="4109625"/>
                </a:cubicBezTo>
                <a:lnTo>
                  <a:pt x="110577" y="4105624"/>
                </a:lnTo>
                <a:cubicBezTo>
                  <a:pt x="85114" y="4088878"/>
                  <a:pt x="113587" y="4082596"/>
                  <a:pt x="111226" y="4051441"/>
                </a:cubicBezTo>
                <a:cubicBezTo>
                  <a:pt x="111638" y="4036628"/>
                  <a:pt x="118512" y="3985548"/>
                  <a:pt x="124729" y="3988494"/>
                </a:cubicBezTo>
                <a:lnTo>
                  <a:pt x="98339" y="3926485"/>
                </a:lnTo>
                <a:cubicBezTo>
                  <a:pt x="120456" y="3887663"/>
                  <a:pt x="82381" y="3893685"/>
                  <a:pt x="82808" y="3857057"/>
                </a:cubicBezTo>
                <a:cubicBezTo>
                  <a:pt x="89625" y="3836374"/>
                  <a:pt x="88641" y="3824518"/>
                  <a:pt x="73254" y="3815650"/>
                </a:cubicBezTo>
                <a:cubicBezTo>
                  <a:pt x="107452" y="3718923"/>
                  <a:pt x="64680" y="3772318"/>
                  <a:pt x="67891" y="3696745"/>
                </a:cubicBezTo>
                <a:cubicBezTo>
                  <a:pt x="73347" y="3630391"/>
                  <a:pt x="83288" y="3531379"/>
                  <a:pt x="85894" y="3477814"/>
                </a:cubicBezTo>
                <a:cubicBezTo>
                  <a:pt x="88500" y="3424249"/>
                  <a:pt x="86217" y="3377198"/>
                  <a:pt x="83529" y="3375354"/>
                </a:cubicBezTo>
                <a:cubicBezTo>
                  <a:pt x="83101" y="3339059"/>
                  <a:pt x="90016" y="3285266"/>
                  <a:pt x="86805" y="3235494"/>
                </a:cubicBezTo>
                <a:cubicBezTo>
                  <a:pt x="78762" y="3207446"/>
                  <a:pt x="61419" y="3143345"/>
                  <a:pt x="79332" y="3111896"/>
                </a:cubicBezTo>
                <a:cubicBezTo>
                  <a:pt x="59856" y="3117096"/>
                  <a:pt x="85974" y="3072872"/>
                  <a:pt x="69725" y="3061665"/>
                </a:cubicBezTo>
                <a:cubicBezTo>
                  <a:pt x="56184" y="3054621"/>
                  <a:pt x="60953" y="3039562"/>
                  <a:pt x="58409" y="3026187"/>
                </a:cubicBezTo>
                <a:cubicBezTo>
                  <a:pt x="45869" y="3013333"/>
                  <a:pt x="46112" y="2950064"/>
                  <a:pt x="52868" y="2930097"/>
                </a:cubicBezTo>
                <a:cubicBezTo>
                  <a:pt x="80421" y="2876459"/>
                  <a:pt x="32874" y="2811741"/>
                  <a:pt x="53405" y="2768399"/>
                </a:cubicBezTo>
                <a:cubicBezTo>
                  <a:pt x="54801" y="2755814"/>
                  <a:pt x="53816" y="2744722"/>
                  <a:pt x="51356" y="2734615"/>
                </a:cubicBezTo>
                <a:lnTo>
                  <a:pt x="40996" y="2708116"/>
                </a:lnTo>
                <a:lnTo>
                  <a:pt x="31097" y="2704185"/>
                </a:lnTo>
                <a:lnTo>
                  <a:pt x="28589" y="2686011"/>
                </a:lnTo>
                <a:lnTo>
                  <a:pt x="13795" y="2656504"/>
                </a:lnTo>
                <a:cubicBezTo>
                  <a:pt x="56166" y="2648211"/>
                  <a:pt x="-6214" y="2580540"/>
                  <a:pt x="32108" y="2589493"/>
                </a:cubicBezTo>
                <a:cubicBezTo>
                  <a:pt x="22039" y="2539863"/>
                  <a:pt x="41060" y="2531259"/>
                  <a:pt x="32991" y="2457617"/>
                </a:cubicBezTo>
                <a:cubicBezTo>
                  <a:pt x="45635" y="2365891"/>
                  <a:pt x="40786" y="2284833"/>
                  <a:pt x="39071" y="2210817"/>
                </a:cubicBezTo>
                <a:cubicBezTo>
                  <a:pt x="39941" y="2106412"/>
                  <a:pt x="22396" y="1993081"/>
                  <a:pt x="19663" y="1901521"/>
                </a:cubicBezTo>
                <a:cubicBezTo>
                  <a:pt x="10670" y="1826286"/>
                  <a:pt x="4249" y="1796783"/>
                  <a:pt x="0" y="1700722"/>
                </a:cubicBezTo>
                <a:cubicBezTo>
                  <a:pt x="5587" y="1695223"/>
                  <a:pt x="14814" y="1668682"/>
                  <a:pt x="18023" y="1661610"/>
                </a:cubicBezTo>
                <a:lnTo>
                  <a:pt x="24668" y="1640073"/>
                </a:lnTo>
                <a:lnTo>
                  <a:pt x="23087" y="1637398"/>
                </a:lnTo>
                <a:cubicBezTo>
                  <a:pt x="19812" y="1625364"/>
                  <a:pt x="20811" y="1617807"/>
                  <a:pt x="23692" y="1612248"/>
                </a:cubicBezTo>
                <a:lnTo>
                  <a:pt x="41914" y="1498097"/>
                </a:lnTo>
                <a:lnTo>
                  <a:pt x="40195" y="1497364"/>
                </a:lnTo>
                <a:lnTo>
                  <a:pt x="37070" y="1490042"/>
                </a:lnTo>
                <a:lnTo>
                  <a:pt x="55020" y="1451416"/>
                </a:lnTo>
                <a:cubicBezTo>
                  <a:pt x="73102" y="1417430"/>
                  <a:pt x="80421" y="1313985"/>
                  <a:pt x="91616" y="1281781"/>
                </a:cubicBezTo>
                <a:cubicBezTo>
                  <a:pt x="137974" y="1171345"/>
                  <a:pt x="146547" y="1130634"/>
                  <a:pt x="166980" y="1074754"/>
                </a:cubicBezTo>
                <a:cubicBezTo>
                  <a:pt x="181651" y="1040817"/>
                  <a:pt x="190408" y="1034723"/>
                  <a:pt x="201075" y="1019094"/>
                </a:cubicBezTo>
                <a:cubicBezTo>
                  <a:pt x="207201" y="1005265"/>
                  <a:pt x="260932" y="958184"/>
                  <a:pt x="237042" y="938921"/>
                </a:cubicBezTo>
                <a:cubicBezTo>
                  <a:pt x="287348" y="869297"/>
                  <a:pt x="265291" y="876942"/>
                  <a:pt x="295369" y="815814"/>
                </a:cubicBezTo>
                <a:cubicBezTo>
                  <a:pt x="329951" y="751141"/>
                  <a:pt x="383834" y="609442"/>
                  <a:pt x="411453" y="584070"/>
                </a:cubicBezTo>
                <a:cubicBezTo>
                  <a:pt x="438653" y="530431"/>
                  <a:pt x="423178" y="516020"/>
                  <a:pt x="436475" y="461805"/>
                </a:cubicBezTo>
                <a:cubicBezTo>
                  <a:pt x="454281" y="438996"/>
                  <a:pt x="448264" y="386523"/>
                  <a:pt x="468429" y="360945"/>
                </a:cubicBezTo>
                <a:cubicBezTo>
                  <a:pt x="474686" y="267247"/>
                  <a:pt x="468220" y="285413"/>
                  <a:pt x="470922" y="226335"/>
                </a:cubicBezTo>
                <a:cubicBezTo>
                  <a:pt x="481883" y="180653"/>
                  <a:pt x="495229" y="85724"/>
                  <a:pt x="499717" y="51690"/>
                </a:cubicBezTo>
                <a:cubicBezTo>
                  <a:pt x="482601" y="39734"/>
                  <a:pt x="492651" y="34426"/>
                  <a:pt x="497850" y="22133"/>
                </a:cubicBezTo>
                <a:cubicBezTo>
                  <a:pt x="482148" y="14444"/>
                  <a:pt x="483752" y="7720"/>
                  <a:pt x="487145" y="1037"/>
                </a:cubicBezTo>
                <a:lnTo>
                  <a:pt x="48760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00ED1A-23BC-5531-A000-046443E26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84" y="1562100"/>
            <a:ext cx="3795642" cy="3733800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4.2.1 Automatický text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856BD7-6C03-1FAC-EDB8-F0BFC45A1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33425"/>
            <a:ext cx="5135592" cy="5391150"/>
          </a:xfrm>
        </p:spPr>
        <p:txBody>
          <a:bodyPr anchor="ctr">
            <a:normAutofit/>
          </a:bodyPr>
          <a:lstStyle/>
          <a:p>
            <a:r>
              <a:rPr lang="cs-CZ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Zadání: </a:t>
            </a:r>
            <a:endParaRPr lang="cs-CZ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</a:rPr>
              <a:t>1. Přečtěte si vybranou báseň a začněte psát automatický text. Pište volně, vše, co vás napadá.</a:t>
            </a:r>
          </a:p>
          <a:p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</a:rPr>
              <a:t>Text nebudete číst nahlas. Při psaní se nevracejte a text neopravujte. Jestliže nevíte, co psát,</a:t>
            </a:r>
          </a:p>
          <a:p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</a:rPr>
              <a:t>opakujte poslední větu, dokud se vaše asociace opět nerozběhnou. Pište tři minuty.</a:t>
            </a:r>
          </a:p>
          <a:p>
            <a:pPr marL="0" indent="0">
              <a:buNone/>
            </a:pPr>
            <a:endParaRPr lang="cs-CZ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000" b="1">
                <a:solidFill>
                  <a:schemeClr val="tx1">
                    <a:lumMod val="85000"/>
                    <a:lumOff val="15000"/>
                  </a:schemeClr>
                </a:solidFill>
              </a:rPr>
              <a:t>Instrukce k reflexi: </a:t>
            </a:r>
            <a:endParaRPr lang="cs-CZ" sz="20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000">
                <a:solidFill>
                  <a:schemeClr val="tx1">
                    <a:lumMod val="85000"/>
                    <a:lumOff val="15000"/>
                  </a:schemeClr>
                </a:solidFill>
              </a:rPr>
              <a:t>2. Jakmile text dopíšete, vyznačte si v něm důležité informace a napište jejich shrnutí.</a:t>
            </a:r>
          </a:p>
          <a:p>
            <a:endParaRPr lang="cs-CZ" sz="2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839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DAAC49-F7CB-114C-7928-06FAC6DB8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4.2.1 Automatický text_Příklad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7E8FCBC-3148-97E0-2F72-DF0FF4DC92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925174"/>
              </p:ext>
            </p:extLst>
          </p:nvPr>
        </p:nvGraphicFramePr>
        <p:xfrm>
          <a:off x="3525520" y="396240"/>
          <a:ext cx="8534400" cy="6378446"/>
        </p:xfrm>
        <a:graphic>
          <a:graphicData uri="http://schemas.openxmlformats.org/drawingml/2006/table">
            <a:tbl>
              <a:tblPr firstRow="1" firstCol="1" bandRow="1"/>
              <a:tblGrid>
                <a:gridCol w="3667760">
                  <a:extLst>
                    <a:ext uri="{9D8B030D-6E8A-4147-A177-3AD203B41FA5}">
                      <a16:colId xmlns:a16="http://schemas.microsoft.com/office/drawing/2014/main" val="2994934821"/>
                    </a:ext>
                  </a:extLst>
                </a:gridCol>
                <a:gridCol w="4866640">
                  <a:extLst>
                    <a:ext uri="{9D8B030D-6E8A-4147-A177-3AD203B41FA5}">
                      <a16:colId xmlns:a16="http://schemas.microsoft.com/office/drawing/2014/main" val="3766619133"/>
                    </a:ext>
                  </a:extLst>
                </a:gridCol>
              </a:tblGrid>
              <a:tr h="633984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PÍSEŇ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Již připozdívá se, truchlivý den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 večerem do náručí noci klesá,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mračný závoj stře se přes nebesa,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jen jedna hvězda, jedna jen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 celém nebi svítí, večernice.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Tak daleko, ach daleko je vše,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tak vzdáleno se všechno zdá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jako ta hvězda, jak ta nebesa,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všechno, co daleké a ztracené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 ztracený vzdech náš život mění;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tak daleko je vše! jen moje samota </a:t>
                      </a:r>
                      <a:b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 se mnou, jen mé odloučení! 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(Josef Čapek: </a:t>
                      </a:r>
                      <a:r>
                        <a:rPr lang="cs-CZ" sz="1800" b="0" i="1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Básně z koncentračního tábora</a:t>
                      </a: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1946) 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026" marR="85026" marT="118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osamocení, nebe, hrůza koncentračních táborů, válka, smrt, lidé jdoucí na smrt, ploty, vysoké ploty s ostnatým drátem, oddělení od rodiny, strach, že už je nikdy neuvidí, pece, komíny, plyn, zástupy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lidí, v nich je každý sám, hvězda může být symbol naděje, ale i výsměchem a nedostupností, poslední výdech, kufry, ve kterých je celý náš život, uzavřený prostor, seberou nám kufry, seberou nám život, já už nevím, co dál, pejsek a kočička, Kulhavý poutník, truchlivý den najde odpočinek v náruči noci, mračný závoj přes nebesa a svět, kde je Bůh?, nevím, Večernice svítí přes ten mračný závoj, rýmování, nepoznala bych, že je to z koncentračního tábora, kdyby to tam nebylo napsané, vězení či jen osamělý básník, básníci jsou přece osamělí, vžívají se do toho, život je změněn v ztracený výdech, to znamená, že uteče, uplyne, ani nevíme jak, jen tak nám vyklouzne, život nám uklouzne pod rukama…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1800" b="0" i="0" u="none" strike="noStrik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026" marR="85026" marT="118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142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05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A0D747-F38B-4A99-9985-62CE8C247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D1BF32B-6CA3-4695-8A0C-1AC789B58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5277870" cy="6858000"/>
          </a:xfrm>
          <a:custGeom>
            <a:avLst/>
            <a:gdLst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0 w 5434004"/>
              <a:gd name="connsiteY4" fmla="*/ 6857998 h 6858000"/>
              <a:gd name="connsiteX5" fmla="*/ 1049407 w 5434004"/>
              <a:gd name="connsiteY5" fmla="*/ 6857998 h 6858000"/>
              <a:gd name="connsiteX6" fmla="*/ 1033092 w 5434004"/>
              <a:gd name="connsiteY6" fmla="*/ 6843615 h 6858000"/>
              <a:gd name="connsiteX7" fmla="*/ 1004585 w 5434004"/>
              <a:gd name="connsiteY7" fmla="*/ 6800899 h 6858000"/>
              <a:gd name="connsiteX8" fmla="*/ 984086 w 5434004"/>
              <a:gd name="connsiteY8" fmla="*/ 6765441 h 6858000"/>
              <a:gd name="connsiteX9" fmla="*/ 955964 w 5434004"/>
              <a:gd name="connsiteY9" fmla="*/ 6739541 h 6858000"/>
              <a:gd name="connsiteX10" fmla="*/ 945820 w 5434004"/>
              <a:gd name="connsiteY10" fmla="*/ 6673829 h 6858000"/>
              <a:gd name="connsiteX11" fmla="*/ 921540 w 5434004"/>
              <a:gd name="connsiteY11" fmla="*/ 6620155 h 6858000"/>
              <a:gd name="connsiteX12" fmla="*/ 876436 w 5434004"/>
              <a:gd name="connsiteY12" fmla="*/ 6610437 h 6858000"/>
              <a:gd name="connsiteX13" fmla="*/ 876973 w 5434004"/>
              <a:gd name="connsiteY13" fmla="*/ 6596307 h 6858000"/>
              <a:gd name="connsiteX14" fmla="*/ 893782 w 5434004"/>
              <a:gd name="connsiteY14" fmla="*/ 6536039 h 6858000"/>
              <a:gd name="connsiteX15" fmla="*/ 830281 w 5434004"/>
              <a:gd name="connsiteY15" fmla="*/ 6239239 h 6858000"/>
              <a:gd name="connsiteX16" fmla="*/ 816373 w 5434004"/>
              <a:gd name="connsiteY16" fmla="*/ 6116986 h 6858000"/>
              <a:gd name="connsiteX17" fmla="*/ 788606 w 5434004"/>
              <a:gd name="connsiteY17" fmla="*/ 5895434 h 6858000"/>
              <a:gd name="connsiteX18" fmla="*/ 762315 w 5434004"/>
              <a:gd name="connsiteY18" fmla="*/ 5848019 h 6858000"/>
              <a:gd name="connsiteX19" fmla="*/ 714842 w 5434004"/>
              <a:gd name="connsiteY19" fmla="*/ 5722306 h 6858000"/>
              <a:gd name="connsiteX20" fmla="*/ 679500 w 5434004"/>
              <a:gd name="connsiteY20" fmla="*/ 5528085 h 6858000"/>
              <a:gd name="connsiteX21" fmla="*/ 660956 w 5434004"/>
              <a:gd name="connsiteY21" fmla="*/ 5506768 h 6858000"/>
              <a:gd name="connsiteX22" fmla="*/ 642957 w 5434004"/>
              <a:gd name="connsiteY22" fmla="*/ 5473318 h 6858000"/>
              <a:gd name="connsiteX23" fmla="*/ 602099 w 5434004"/>
              <a:gd name="connsiteY23" fmla="*/ 5418521 h 6858000"/>
              <a:gd name="connsiteX24" fmla="*/ 563009 w 5434004"/>
              <a:gd name="connsiteY24" fmla="*/ 5337536 h 6858000"/>
              <a:gd name="connsiteX25" fmla="*/ 584675 w 5434004"/>
              <a:gd name="connsiteY25" fmla="*/ 5255190 h 6858000"/>
              <a:gd name="connsiteX26" fmla="*/ 564878 w 5434004"/>
              <a:gd name="connsiteY26" fmla="*/ 5208171 h 6858000"/>
              <a:gd name="connsiteX27" fmla="*/ 540145 w 5434004"/>
              <a:gd name="connsiteY27" fmla="*/ 4993731 h 6858000"/>
              <a:gd name="connsiteX28" fmla="*/ 512099 w 5434004"/>
              <a:gd name="connsiteY28" fmla="*/ 4896399 h 6858000"/>
              <a:gd name="connsiteX29" fmla="*/ 482378 w 5434004"/>
              <a:gd name="connsiteY29" fmla="*/ 4838613 h 6858000"/>
              <a:gd name="connsiteX30" fmla="*/ 468676 w 5434004"/>
              <a:gd name="connsiteY30" fmla="*/ 4796522 h 6858000"/>
              <a:gd name="connsiteX31" fmla="*/ 430881 w 5434004"/>
              <a:gd name="connsiteY31" fmla="*/ 4672370 h 6858000"/>
              <a:gd name="connsiteX32" fmla="*/ 415292 w 5434004"/>
              <a:gd name="connsiteY32" fmla="*/ 4634253 h 6858000"/>
              <a:gd name="connsiteX33" fmla="*/ 348919 w 5434004"/>
              <a:gd name="connsiteY33" fmla="*/ 4549232 h 6858000"/>
              <a:gd name="connsiteX34" fmla="*/ 292438 w 5434004"/>
              <a:gd name="connsiteY34" fmla="*/ 4479912 h 6858000"/>
              <a:gd name="connsiteX35" fmla="*/ 283567 w 5434004"/>
              <a:gd name="connsiteY35" fmla="*/ 4376609 h 6858000"/>
              <a:gd name="connsiteX36" fmla="*/ 247018 w 5434004"/>
              <a:gd name="connsiteY36" fmla="*/ 4280257 h 6858000"/>
              <a:gd name="connsiteX37" fmla="*/ 243154 w 5434004"/>
              <a:gd name="connsiteY37" fmla="*/ 4208492 h 6858000"/>
              <a:gd name="connsiteX38" fmla="*/ 267243 w 5434004"/>
              <a:gd name="connsiteY38" fmla="*/ 4120636 h 6858000"/>
              <a:gd name="connsiteX39" fmla="*/ 274676 w 5434004"/>
              <a:gd name="connsiteY39" fmla="*/ 4116556 h 6858000"/>
              <a:gd name="connsiteX40" fmla="*/ 274016 w 5434004"/>
              <a:gd name="connsiteY40" fmla="*/ 4109625 h 6858000"/>
              <a:gd name="connsiteX41" fmla="*/ 266711 w 5434004"/>
              <a:gd name="connsiteY41" fmla="*/ 4105624 h 6858000"/>
              <a:gd name="connsiteX42" fmla="*/ 267360 w 5434004"/>
              <a:gd name="connsiteY42" fmla="*/ 4051441 h 6858000"/>
              <a:gd name="connsiteX43" fmla="*/ 280863 w 5434004"/>
              <a:gd name="connsiteY43" fmla="*/ 3988494 h 6858000"/>
              <a:gd name="connsiteX44" fmla="*/ 254473 w 5434004"/>
              <a:gd name="connsiteY44" fmla="*/ 3926485 h 6858000"/>
              <a:gd name="connsiteX45" fmla="*/ 238942 w 5434004"/>
              <a:gd name="connsiteY45" fmla="*/ 3857057 h 6858000"/>
              <a:gd name="connsiteX46" fmla="*/ 229388 w 5434004"/>
              <a:gd name="connsiteY46" fmla="*/ 3815650 h 6858000"/>
              <a:gd name="connsiteX47" fmla="*/ 224025 w 5434004"/>
              <a:gd name="connsiteY47" fmla="*/ 3696745 h 6858000"/>
              <a:gd name="connsiteX48" fmla="*/ 242028 w 5434004"/>
              <a:gd name="connsiteY48" fmla="*/ 3477814 h 6858000"/>
              <a:gd name="connsiteX49" fmla="*/ 239663 w 5434004"/>
              <a:gd name="connsiteY49" fmla="*/ 3375354 h 6858000"/>
              <a:gd name="connsiteX50" fmla="*/ 242939 w 5434004"/>
              <a:gd name="connsiteY50" fmla="*/ 3235494 h 6858000"/>
              <a:gd name="connsiteX51" fmla="*/ 235466 w 5434004"/>
              <a:gd name="connsiteY51" fmla="*/ 3111896 h 6858000"/>
              <a:gd name="connsiteX52" fmla="*/ 225859 w 5434004"/>
              <a:gd name="connsiteY52" fmla="*/ 3061665 h 6858000"/>
              <a:gd name="connsiteX53" fmla="*/ 214543 w 5434004"/>
              <a:gd name="connsiteY53" fmla="*/ 3026187 h 6858000"/>
              <a:gd name="connsiteX54" fmla="*/ 209002 w 5434004"/>
              <a:gd name="connsiteY54" fmla="*/ 2930097 h 6858000"/>
              <a:gd name="connsiteX55" fmla="*/ 209539 w 5434004"/>
              <a:gd name="connsiteY55" fmla="*/ 2768399 h 6858000"/>
              <a:gd name="connsiteX56" fmla="*/ 207490 w 5434004"/>
              <a:gd name="connsiteY56" fmla="*/ 2734615 h 6858000"/>
              <a:gd name="connsiteX57" fmla="*/ 197130 w 5434004"/>
              <a:gd name="connsiteY57" fmla="*/ 2708116 h 6858000"/>
              <a:gd name="connsiteX58" fmla="*/ 187231 w 5434004"/>
              <a:gd name="connsiteY58" fmla="*/ 2704185 h 6858000"/>
              <a:gd name="connsiteX59" fmla="*/ 184723 w 5434004"/>
              <a:gd name="connsiteY59" fmla="*/ 2686011 h 6858000"/>
              <a:gd name="connsiteX60" fmla="*/ 169929 w 5434004"/>
              <a:gd name="connsiteY60" fmla="*/ 2656504 h 6858000"/>
              <a:gd name="connsiteX61" fmla="*/ 188242 w 5434004"/>
              <a:gd name="connsiteY61" fmla="*/ 2589493 h 6858000"/>
              <a:gd name="connsiteX62" fmla="*/ 189125 w 5434004"/>
              <a:gd name="connsiteY62" fmla="*/ 2457617 h 6858000"/>
              <a:gd name="connsiteX63" fmla="*/ 195205 w 5434004"/>
              <a:gd name="connsiteY63" fmla="*/ 2210817 h 6858000"/>
              <a:gd name="connsiteX64" fmla="*/ 175797 w 5434004"/>
              <a:gd name="connsiteY64" fmla="*/ 1901521 h 6858000"/>
              <a:gd name="connsiteX65" fmla="*/ 156134 w 5434004"/>
              <a:gd name="connsiteY65" fmla="*/ 1700722 h 6858000"/>
              <a:gd name="connsiteX66" fmla="*/ 174157 w 5434004"/>
              <a:gd name="connsiteY66" fmla="*/ 1661610 h 6858000"/>
              <a:gd name="connsiteX67" fmla="*/ 180802 w 5434004"/>
              <a:gd name="connsiteY67" fmla="*/ 1640073 h 6858000"/>
              <a:gd name="connsiteX68" fmla="*/ 179221 w 5434004"/>
              <a:gd name="connsiteY68" fmla="*/ 1637398 h 6858000"/>
              <a:gd name="connsiteX69" fmla="*/ 179826 w 5434004"/>
              <a:gd name="connsiteY69" fmla="*/ 1612248 h 6858000"/>
              <a:gd name="connsiteX70" fmla="*/ 198048 w 5434004"/>
              <a:gd name="connsiteY70" fmla="*/ 1498097 h 6858000"/>
              <a:gd name="connsiteX71" fmla="*/ 196329 w 5434004"/>
              <a:gd name="connsiteY71" fmla="*/ 1497364 h 6858000"/>
              <a:gd name="connsiteX72" fmla="*/ 193204 w 5434004"/>
              <a:gd name="connsiteY72" fmla="*/ 1490042 h 6858000"/>
              <a:gd name="connsiteX73" fmla="*/ 211154 w 5434004"/>
              <a:gd name="connsiteY73" fmla="*/ 1451416 h 6858000"/>
              <a:gd name="connsiteX74" fmla="*/ 247750 w 5434004"/>
              <a:gd name="connsiteY74" fmla="*/ 1281781 h 6858000"/>
              <a:gd name="connsiteX75" fmla="*/ 323114 w 5434004"/>
              <a:gd name="connsiteY75" fmla="*/ 1074754 h 6858000"/>
              <a:gd name="connsiteX76" fmla="*/ 357209 w 5434004"/>
              <a:gd name="connsiteY76" fmla="*/ 1019094 h 6858000"/>
              <a:gd name="connsiteX77" fmla="*/ 393176 w 5434004"/>
              <a:gd name="connsiteY77" fmla="*/ 938921 h 6858000"/>
              <a:gd name="connsiteX78" fmla="*/ 451503 w 5434004"/>
              <a:gd name="connsiteY78" fmla="*/ 815814 h 6858000"/>
              <a:gd name="connsiteX79" fmla="*/ 567587 w 5434004"/>
              <a:gd name="connsiteY79" fmla="*/ 584070 h 6858000"/>
              <a:gd name="connsiteX80" fmla="*/ 592609 w 5434004"/>
              <a:gd name="connsiteY80" fmla="*/ 461805 h 6858000"/>
              <a:gd name="connsiteX81" fmla="*/ 624563 w 5434004"/>
              <a:gd name="connsiteY81" fmla="*/ 360945 h 6858000"/>
              <a:gd name="connsiteX82" fmla="*/ 627056 w 5434004"/>
              <a:gd name="connsiteY82" fmla="*/ 226335 h 6858000"/>
              <a:gd name="connsiteX83" fmla="*/ 655851 w 5434004"/>
              <a:gd name="connsiteY83" fmla="*/ 51690 h 6858000"/>
              <a:gd name="connsiteX84" fmla="*/ 653984 w 5434004"/>
              <a:gd name="connsiteY84" fmla="*/ 22133 h 6858000"/>
              <a:gd name="connsiteX85" fmla="*/ 643279 w 5434004"/>
              <a:gd name="connsiteY85" fmla="*/ 1037 h 6858000"/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1049407 w 5434004"/>
              <a:gd name="connsiteY4" fmla="*/ 6857998 h 6858000"/>
              <a:gd name="connsiteX5" fmla="*/ 1033092 w 5434004"/>
              <a:gd name="connsiteY5" fmla="*/ 6843615 h 6858000"/>
              <a:gd name="connsiteX6" fmla="*/ 1004585 w 5434004"/>
              <a:gd name="connsiteY6" fmla="*/ 6800899 h 6858000"/>
              <a:gd name="connsiteX7" fmla="*/ 984086 w 5434004"/>
              <a:gd name="connsiteY7" fmla="*/ 6765441 h 6858000"/>
              <a:gd name="connsiteX8" fmla="*/ 955964 w 5434004"/>
              <a:gd name="connsiteY8" fmla="*/ 6739541 h 6858000"/>
              <a:gd name="connsiteX9" fmla="*/ 945820 w 5434004"/>
              <a:gd name="connsiteY9" fmla="*/ 6673829 h 6858000"/>
              <a:gd name="connsiteX10" fmla="*/ 921540 w 5434004"/>
              <a:gd name="connsiteY10" fmla="*/ 6620155 h 6858000"/>
              <a:gd name="connsiteX11" fmla="*/ 876436 w 5434004"/>
              <a:gd name="connsiteY11" fmla="*/ 6610437 h 6858000"/>
              <a:gd name="connsiteX12" fmla="*/ 876973 w 5434004"/>
              <a:gd name="connsiteY12" fmla="*/ 6596307 h 6858000"/>
              <a:gd name="connsiteX13" fmla="*/ 893782 w 5434004"/>
              <a:gd name="connsiteY13" fmla="*/ 6536039 h 6858000"/>
              <a:gd name="connsiteX14" fmla="*/ 830281 w 5434004"/>
              <a:gd name="connsiteY14" fmla="*/ 6239239 h 6858000"/>
              <a:gd name="connsiteX15" fmla="*/ 816373 w 5434004"/>
              <a:gd name="connsiteY15" fmla="*/ 6116986 h 6858000"/>
              <a:gd name="connsiteX16" fmla="*/ 788606 w 5434004"/>
              <a:gd name="connsiteY16" fmla="*/ 5895434 h 6858000"/>
              <a:gd name="connsiteX17" fmla="*/ 762315 w 5434004"/>
              <a:gd name="connsiteY17" fmla="*/ 5848019 h 6858000"/>
              <a:gd name="connsiteX18" fmla="*/ 714842 w 5434004"/>
              <a:gd name="connsiteY18" fmla="*/ 5722306 h 6858000"/>
              <a:gd name="connsiteX19" fmla="*/ 679500 w 5434004"/>
              <a:gd name="connsiteY19" fmla="*/ 5528085 h 6858000"/>
              <a:gd name="connsiteX20" fmla="*/ 660956 w 5434004"/>
              <a:gd name="connsiteY20" fmla="*/ 5506768 h 6858000"/>
              <a:gd name="connsiteX21" fmla="*/ 642957 w 5434004"/>
              <a:gd name="connsiteY21" fmla="*/ 5473318 h 6858000"/>
              <a:gd name="connsiteX22" fmla="*/ 602099 w 5434004"/>
              <a:gd name="connsiteY22" fmla="*/ 5418521 h 6858000"/>
              <a:gd name="connsiteX23" fmla="*/ 563009 w 5434004"/>
              <a:gd name="connsiteY23" fmla="*/ 5337536 h 6858000"/>
              <a:gd name="connsiteX24" fmla="*/ 584675 w 5434004"/>
              <a:gd name="connsiteY24" fmla="*/ 5255190 h 6858000"/>
              <a:gd name="connsiteX25" fmla="*/ 564878 w 5434004"/>
              <a:gd name="connsiteY25" fmla="*/ 5208171 h 6858000"/>
              <a:gd name="connsiteX26" fmla="*/ 540145 w 5434004"/>
              <a:gd name="connsiteY26" fmla="*/ 4993731 h 6858000"/>
              <a:gd name="connsiteX27" fmla="*/ 512099 w 5434004"/>
              <a:gd name="connsiteY27" fmla="*/ 4896399 h 6858000"/>
              <a:gd name="connsiteX28" fmla="*/ 482378 w 5434004"/>
              <a:gd name="connsiteY28" fmla="*/ 4838613 h 6858000"/>
              <a:gd name="connsiteX29" fmla="*/ 468676 w 5434004"/>
              <a:gd name="connsiteY29" fmla="*/ 4796522 h 6858000"/>
              <a:gd name="connsiteX30" fmla="*/ 430881 w 5434004"/>
              <a:gd name="connsiteY30" fmla="*/ 4672370 h 6858000"/>
              <a:gd name="connsiteX31" fmla="*/ 415292 w 5434004"/>
              <a:gd name="connsiteY31" fmla="*/ 4634253 h 6858000"/>
              <a:gd name="connsiteX32" fmla="*/ 348919 w 5434004"/>
              <a:gd name="connsiteY32" fmla="*/ 4549232 h 6858000"/>
              <a:gd name="connsiteX33" fmla="*/ 292438 w 5434004"/>
              <a:gd name="connsiteY33" fmla="*/ 4479912 h 6858000"/>
              <a:gd name="connsiteX34" fmla="*/ 283567 w 5434004"/>
              <a:gd name="connsiteY34" fmla="*/ 4376609 h 6858000"/>
              <a:gd name="connsiteX35" fmla="*/ 247018 w 5434004"/>
              <a:gd name="connsiteY35" fmla="*/ 4280257 h 6858000"/>
              <a:gd name="connsiteX36" fmla="*/ 243154 w 5434004"/>
              <a:gd name="connsiteY36" fmla="*/ 4208492 h 6858000"/>
              <a:gd name="connsiteX37" fmla="*/ 267243 w 5434004"/>
              <a:gd name="connsiteY37" fmla="*/ 4120636 h 6858000"/>
              <a:gd name="connsiteX38" fmla="*/ 274676 w 5434004"/>
              <a:gd name="connsiteY38" fmla="*/ 4116556 h 6858000"/>
              <a:gd name="connsiteX39" fmla="*/ 274016 w 5434004"/>
              <a:gd name="connsiteY39" fmla="*/ 4109625 h 6858000"/>
              <a:gd name="connsiteX40" fmla="*/ 266711 w 5434004"/>
              <a:gd name="connsiteY40" fmla="*/ 4105624 h 6858000"/>
              <a:gd name="connsiteX41" fmla="*/ 267360 w 5434004"/>
              <a:gd name="connsiteY41" fmla="*/ 4051441 h 6858000"/>
              <a:gd name="connsiteX42" fmla="*/ 280863 w 5434004"/>
              <a:gd name="connsiteY42" fmla="*/ 3988494 h 6858000"/>
              <a:gd name="connsiteX43" fmla="*/ 254473 w 5434004"/>
              <a:gd name="connsiteY43" fmla="*/ 3926485 h 6858000"/>
              <a:gd name="connsiteX44" fmla="*/ 238942 w 5434004"/>
              <a:gd name="connsiteY44" fmla="*/ 3857057 h 6858000"/>
              <a:gd name="connsiteX45" fmla="*/ 229388 w 5434004"/>
              <a:gd name="connsiteY45" fmla="*/ 3815650 h 6858000"/>
              <a:gd name="connsiteX46" fmla="*/ 224025 w 5434004"/>
              <a:gd name="connsiteY46" fmla="*/ 3696745 h 6858000"/>
              <a:gd name="connsiteX47" fmla="*/ 242028 w 5434004"/>
              <a:gd name="connsiteY47" fmla="*/ 3477814 h 6858000"/>
              <a:gd name="connsiteX48" fmla="*/ 239663 w 5434004"/>
              <a:gd name="connsiteY48" fmla="*/ 3375354 h 6858000"/>
              <a:gd name="connsiteX49" fmla="*/ 242939 w 5434004"/>
              <a:gd name="connsiteY49" fmla="*/ 3235494 h 6858000"/>
              <a:gd name="connsiteX50" fmla="*/ 235466 w 5434004"/>
              <a:gd name="connsiteY50" fmla="*/ 3111896 h 6858000"/>
              <a:gd name="connsiteX51" fmla="*/ 225859 w 5434004"/>
              <a:gd name="connsiteY51" fmla="*/ 3061665 h 6858000"/>
              <a:gd name="connsiteX52" fmla="*/ 214543 w 5434004"/>
              <a:gd name="connsiteY52" fmla="*/ 3026187 h 6858000"/>
              <a:gd name="connsiteX53" fmla="*/ 209002 w 5434004"/>
              <a:gd name="connsiteY53" fmla="*/ 2930097 h 6858000"/>
              <a:gd name="connsiteX54" fmla="*/ 209539 w 5434004"/>
              <a:gd name="connsiteY54" fmla="*/ 2768399 h 6858000"/>
              <a:gd name="connsiteX55" fmla="*/ 207490 w 5434004"/>
              <a:gd name="connsiteY55" fmla="*/ 2734615 h 6858000"/>
              <a:gd name="connsiteX56" fmla="*/ 197130 w 5434004"/>
              <a:gd name="connsiteY56" fmla="*/ 2708116 h 6858000"/>
              <a:gd name="connsiteX57" fmla="*/ 187231 w 5434004"/>
              <a:gd name="connsiteY57" fmla="*/ 2704185 h 6858000"/>
              <a:gd name="connsiteX58" fmla="*/ 184723 w 5434004"/>
              <a:gd name="connsiteY58" fmla="*/ 2686011 h 6858000"/>
              <a:gd name="connsiteX59" fmla="*/ 169929 w 5434004"/>
              <a:gd name="connsiteY59" fmla="*/ 2656504 h 6858000"/>
              <a:gd name="connsiteX60" fmla="*/ 188242 w 5434004"/>
              <a:gd name="connsiteY60" fmla="*/ 2589493 h 6858000"/>
              <a:gd name="connsiteX61" fmla="*/ 189125 w 5434004"/>
              <a:gd name="connsiteY61" fmla="*/ 2457617 h 6858000"/>
              <a:gd name="connsiteX62" fmla="*/ 195205 w 5434004"/>
              <a:gd name="connsiteY62" fmla="*/ 2210817 h 6858000"/>
              <a:gd name="connsiteX63" fmla="*/ 175797 w 5434004"/>
              <a:gd name="connsiteY63" fmla="*/ 1901521 h 6858000"/>
              <a:gd name="connsiteX64" fmla="*/ 156134 w 5434004"/>
              <a:gd name="connsiteY64" fmla="*/ 1700722 h 6858000"/>
              <a:gd name="connsiteX65" fmla="*/ 174157 w 5434004"/>
              <a:gd name="connsiteY65" fmla="*/ 1661610 h 6858000"/>
              <a:gd name="connsiteX66" fmla="*/ 180802 w 5434004"/>
              <a:gd name="connsiteY66" fmla="*/ 1640073 h 6858000"/>
              <a:gd name="connsiteX67" fmla="*/ 179221 w 5434004"/>
              <a:gd name="connsiteY67" fmla="*/ 1637398 h 6858000"/>
              <a:gd name="connsiteX68" fmla="*/ 179826 w 5434004"/>
              <a:gd name="connsiteY68" fmla="*/ 1612248 h 6858000"/>
              <a:gd name="connsiteX69" fmla="*/ 198048 w 5434004"/>
              <a:gd name="connsiteY69" fmla="*/ 1498097 h 6858000"/>
              <a:gd name="connsiteX70" fmla="*/ 196329 w 5434004"/>
              <a:gd name="connsiteY70" fmla="*/ 1497364 h 6858000"/>
              <a:gd name="connsiteX71" fmla="*/ 193204 w 5434004"/>
              <a:gd name="connsiteY71" fmla="*/ 1490042 h 6858000"/>
              <a:gd name="connsiteX72" fmla="*/ 211154 w 5434004"/>
              <a:gd name="connsiteY72" fmla="*/ 1451416 h 6858000"/>
              <a:gd name="connsiteX73" fmla="*/ 247750 w 5434004"/>
              <a:gd name="connsiteY73" fmla="*/ 1281781 h 6858000"/>
              <a:gd name="connsiteX74" fmla="*/ 323114 w 5434004"/>
              <a:gd name="connsiteY74" fmla="*/ 1074754 h 6858000"/>
              <a:gd name="connsiteX75" fmla="*/ 357209 w 5434004"/>
              <a:gd name="connsiteY75" fmla="*/ 1019094 h 6858000"/>
              <a:gd name="connsiteX76" fmla="*/ 393176 w 5434004"/>
              <a:gd name="connsiteY76" fmla="*/ 938921 h 6858000"/>
              <a:gd name="connsiteX77" fmla="*/ 451503 w 5434004"/>
              <a:gd name="connsiteY77" fmla="*/ 815814 h 6858000"/>
              <a:gd name="connsiteX78" fmla="*/ 567587 w 5434004"/>
              <a:gd name="connsiteY78" fmla="*/ 584070 h 6858000"/>
              <a:gd name="connsiteX79" fmla="*/ 592609 w 5434004"/>
              <a:gd name="connsiteY79" fmla="*/ 461805 h 6858000"/>
              <a:gd name="connsiteX80" fmla="*/ 624563 w 5434004"/>
              <a:gd name="connsiteY80" fmla="*/ 360945 h 6858000"/>
              <a:gd name="connsiteX81" fmla="*/ 627056 w 5434004"/>
              <a:gd name="connsiteY81" fmla="*/ 226335 h 6858000"/>
              <a:gd name="connsiteX82" fmla="*/ 655851 w 5434004"/>
              <a:gd name="connsiteY82" fmla="*/ 51690 h 6858000"/>
              <a:gd name="connsiteX83" fmla="*/ 653984 w 5434004"/>
              <a:gd name="connsiteY83" fmla="*/ 22133 h 6858000"/>
              <a:gd name="connsiteX84" fmla="*/ 643279 w 5434004"/>
              <a:gd name="connsiteY84" fmla="*/ 1037 h 6858000"/>
              <a:gd name="connsiteX85" fmla="*/ 643741 w 5434004"/>
              <a:gd name="connsiteY85" fmla="*/ 0 h 6858000"/>
              <a:gd name="connsiteX0" fmla="*/ 487607 w 5277870"/>
              <a:gd name="connsiteY0" fmla="*/ 0 h 6858000"/>
              <a:gd name="connsiteX1" fmla="*/ 5277870 w 5277870"/>
              <a:gd name="connsiteY1" fmla="*/ 0 h 6858000"/>
              <a:gd name="connsiteX2" fmla="*/ 5277870 w 5277870"/>
              <a:gd name="connsiteY2" fmla="*/ 6858000 h 6858000"/>
              <a:gd name="connsiteX3" fmla="*/ 893273 w 5277870"/>
              <a:gd name="connsiteY3" fmla="*/ 6857998 h 6858000"/>
              <a:gd name="connsiteX4" fmla="*/ 876958 w 5277870"/>
              <a:gd name="connsiteY4" fmla="*/ 6843615 h 6858000"/>
              <a:gd name="connsiteX5" fmla="*/ 848451 w 5277870"/>
              <a:gd name="connsiteY5" fmla="*/ 6800899 h 6858000"/>
              <a:gd name="connsiteX6" fmla="*/ 827952 w 5277870"/>
              <a:gd name="connsiteY6" fmla="*/ 6765441 h 6858000"/>
              <a:gd name="connsiteX7" fmla="*/ 799830 w 5277870"/>
              <a:gd name="connsiteY7" fmla="*/ 6739541 h 6858000"/>
              <a:gd name="connsiteX8" fmla="*/ 789686 w 5277870"/>
              <a:gd name="connsiteY8" fmla="*/ 6673829 h 6858000"/>
              <a:gd name="connsiteX9" fmla="*/ 765406 w 5277870"/>
              <a:gd name="connsiteY9" fmla="*/ 6620155 h 6858000"/>
              <a:gd name="connsiteX10" fmla="*/ 720302 w 5277870"/>
              <a:gd name="connsiteY10" fmla="*/ 6610437 h 6858000"/>
              <a:gd name="connsiteX11" fmla="*/ 720839 w 5277870"/>
              <a:gd name="connsiteY11" fmla="*/ 6596307 h 6858000"/>
              <a:gd name="connsiteX12" fmla="*/ 737648 w 5277870"/>
              <a:gd name="connsiteY12" fmla="*/ 6536039 h 6858000"/>
              <a:gd name="connsiteX13" fmla="*/ 674147 w 5277870"/>
              <a:gd name="connsiteY13" fmla="*/ 6239239 h 6858000"/>
              <a:gd name="connsiteX14" fmla="*/ 660239 w 5277870"/>
              <a:gd name="connsiteY14" fmla="*/ 6116986 h 6858000"/>
              <a:gd name="connsiteX15" fmla="*/ 632472 w 5277870"/>
              <a:gd name="connsiteY15" fmla="*/ 5895434 h 6858000"/>
              <a:gd name="connsiteX16" fmla="*/ 606181 w 5277870"/>
              <a:gd name="connsiteY16" fmla="*/ 5848019 h 6858000"/>
              <a:gd name="connsiteX17" fmla="*/ 558708 w 5277870"/>
              <a:gd name="connsiteY17" fmla="*/ 5722306 h 6858000"/>
              <a:gd name="connsiteX18" fmla="*/ 523366 w 5277870"/>
              <a:gd name="connsiteY18" fmla="*/ 5528085 h 6858000"/>
              <a:gd name="connsiteX19" fmla="*/ 504822 w 5277870"/>
              <a:gd name="connsiteY19" fmla="*/ 5506768 h 6858000"/>
              <a:gd name="connsiteX20" fmla="*/ 486823 w 5277870"/>
              <a:gd name="connsiteY20" fmla="*/ 5473318 h 6858000"/>
              <a:gd name="connsiteX21" fmla="*/ 445965 w 5277870"/>
              <a:gd name="connsiteY21" fmla="*/ 5418521 h 6858000"/>
              <a:gd name="connsiteX22" fmla="*/ 406875 w 5277870"/>
              <a:gd name="connsiteY22" fmla="*/ 5337536 h 6858000"/>
              <a:gd name="connsiteX23" fmla="*/ 428541 w 5277870"/>
              <a:gd name="connsiteY23" fmla="*/ 5255190 h 6858000"/>
              <a:gd name="connsiteX24" fmla="*/ 408744 w 5277870"/>
              <a:gd name="connsiteY24" fmla="*/ 5208171 h 6858000"/>
              <a:gd name="connsiteX25" fmla="*/ 384011 w 5277870"/>
              <a:gd name="connsiteY25" fmla="*/ 4993731 h 6858000"/>
              <a:gd name="connsiteX26" fmla="*/ 355965 w 5277870"/>
              <a:gd name="connsiteY26" fmla="*/ 4896399 h 6858000"/>
              <a:gd name="connsiteX27" fmla="*/ 326244 w 5277870"/>
              <a:gd name="connsiteY27" fmla="*/ 4838613 h 6858000"/>
              <a:gd name="connsiteX28" fmla="*/ 312542 w 5277870"/>
              <a:gd name="connsiteY28" fmla="*/ 4796522 h 6858000"/>
              <a:gd name="connsiteX29" fmla="*/ 274747 w 5277870"/>
              <a:gd name="connsiteY29" fmla="*/ 4672370 h 6858000"/>
              <a:gd name="connsiteX30" fmla="*/ 259158 w 5277870"/>
              <a:gd name="connsiteY30" fmla="*/ 4634253 h 6858000"/>
              <a:gd name="connsiteX31" fmla="*/ 192785 w 5277870"/>
              <a:gd name="connsiteY31" fmla="*/ 4549232 h 6858000"/>
              <a:gd name="connsiteX32" fmla="*/ 136304 w 5277870"/>
              <a:gd name="connsiteY32" fmla="*/ 4479912 h 6858000"/>
              <a:gd name="connsiteX33" fmla="*/ 127433 w 5277870"/>
              <a:gd name="connsiteY33" fmla="*/ 4376609 h 6858000"/>
              <a:gd name="connsiteX34" fmla="*/ 90884 w 5277870"/>
              <a:gd name="connsiteY34" fmla="*/ 4280257 h 6858000"/>
              <a:gd name="connsiteX35" fmla="*/ 87020 w 5277870"/>
              <a:gd name="connsiteY35" fmla="*/ 4208492 h 6858000"/>
              <a:gd name="connsiteX36" fmla="*/ 111109 w 5277870"/>
              <a:gd name="connsiteY36" fmla="*/ 4120636 h 6858000"/>
              <a:gd name="connsiteX37" fmla="*/ 118542 w 5277870"/>
              <a:gd name="connsiteY37" fmla="*/ 4116556 h 6858000"/>
              <a:gd name="connsiteX38" fmla="*/ 117882 w 5277870"/>
              <a:gd name="connsiteY38" fmla="*/ 4109625 h 6858000"/>
              <a:gd name="connsiteX39" fmla="*/ 110577 w 5277870"/>
              <a:gd name="connsiteY39" fmla="*/ 4105624 h 6858000"/>
              <a:gd name="connsiteX40" fmla="*/ 111226 w 5277870"/>
              <a:gd name="connsiteY40" fmla="*/ 4051441 h 6858000"/>
              <a:gd name="connsiteX41" fmla="*/ 124729 w 5277870"/>
              <a:gd name="connsiteY41" fmla="*/ 3988494 h 6858000"/>
              <a:gd name="connsiteX42" fmla="*/ 98339 w 5277870"/>
              <a:gd name="connsiteY42" fmla="*/ 3926485 h 6858000"/>
              <a:gd name="connsiteX43" fmla="*/ 82808 w 5277870"/>
              <a:gd name="connsiteY43" fmla="*/ 3857057 h 6858000"/>
              <a:gd name="connsiteX44" fmla="*/ 73254 w 5277870"/>
              <a:gd name="connsiteY44" fmla="*/ 3815650 h 6858000"/>
              <a:gd name="connsiteX45" fmla="*/ 67891 w 5277870"/>
              <a:gd name="connsiteY45" fmla="*/ 3696745 h 6858000"/>
              <a:gd name="connsiteX46" fmla="*/ 85894 w 5277870"/>
              <a:gd name="connsiteY46" fmla="*/ 3477814 h 6858000"/>
              <a:gd name="connsiteX47" fmla="*/ 83529 w 5277870"/>
              <a:gd name="connsiteY47" fmla="*/ 3375354 h 6858000"/>
              <a:gd name="connsiteX48" fmla="*/ 86805 w 5277870"/>
              <a:gd name="connsiteY48" fmla="*/ 3235494 h 6858000"/>
              <a:gd name="connsiteX49" fmla="*/ 79332 w 5277870"/>
              <a:gd name="connsiteY49" fmla="*/ 3111896 h 6858000"/>
              <a:gd name="connsiteX50" fmla="*/ 69725 w 5277870"/>
              <a:gd name="connsiteY50" fmla="*/ 3061665 h 6858000"/>
              <a:gd name="connsiteX51" fmla="*/ 58409 w 5277870"/>
              <a:gd name="connsiteY51" fmla="*/ 3026187 h 6858000"/>
              <a:gd name="connsiteX52" fmla="*/ 52868 w 5277870"/>
              <a:gd name="connsiteY52" fmla="*/ 2930097 h 6858000"/>
              <a:gd name="connsiteX53" fmla="*/ 53405 w 5277870"/>
              <a:gd name="connsiteY53" fmla="*/ 2768399 h 6858000"/>
              <a:gd name="connsiteX54" fmla="*/ 51356 w 5277870"/>
              <a:gd name="connsiteY54" fmla="*/ 2734615 h 6858000"/>
              <a:gd name="connsiteX55" fmla="*/ 40996 w 5277870"/>
              <a:gd name="connsiteY55" fmla="*/ 2708116 h 6858000"/>
              <a:gd name="connsiteX56" fmla="*/ 31097 w 5277870"/>
              <a:gd name="connsiteY56" fmla="*/ 2704185 h 6858000"/>
              <a:gd name="connsiteX57" fmla="*/ 28589 w 5277870"/>
              <a:gd name="connsiteY57" fmla="*/ 2686011 h 6858000"/>
              <a:gd name="connsiteX58" fmla="*/ 13795 w 5277870"/>
              <a:gd name="connsiteY58" fmla="*/ 2656504 h 6858000"/>
              <a:gd name="connsiteX59" fmla="*/ 32108 w 5277870"/>
              <a:gd name="connsiteY59" fmla="*/ 2589493 h 6858000"/>
              <a:gd name="connsiteX60" fmla="*/ 32991 w 5277870"/>
              <a:gd name="connsiteY60" fmla="*/ 2457617 h 6858000"/>
              <a:gd name="connsiteX61" fmla="*/ 39071 w 5277870"/>
              <a:gd name="connsiteY61" fmla="*/ 2210817 h 6858000"/>
              <a:gd name="connsiteX62" fmla="*/ 19663 w 5277870"/>
              <a:gd name="connsiteY62" fmla="*/ 1901521 h 6858000"/>
              <a:gd name="connsiteX63" fmla="*/ 0 w 5277870"/>
              <a:gd name="connsiteY63" fmla="*/ 1700722 h 6858000"/>
              <a:gd name="connsiteX64" fmla="*/ 18023 w 5277870"/>
              <a:gd name="connsiteY64" fmla="*/ 1661610 h 6858000"/>
              <a:gd name="connsiteX65" fmla="*/ 24668 w 5277870"/>
              <a:gd name="connsiteY65" fmla="*/ 1640073 h 6858000"/>
              <a:gd name="connsiteX66" fmla="*/ 23087 w 5277870"/>
              <a:gd name="connsiteY66" fmla="*/ 1637398 h 6858000"/>
              <a:gd name="connsiteX67" fmla="*/ 23692 w 5277870"/>
              <a:gd name="connsiteY67" fmla="*/ 1612248 h 6858000"/>
              <a:gd name="connsiteX68" fmla="*/ 41914 w 5277870"/>
              <a:gd name="connsiteY68" fmla="*/ 1498097 h 6858000"/>
              <a:gd name="connsiteX69" fmla="*/ 40195 w 5277870"/>
              <a:gd name="connsiteY69" fmla="*/ 1497364 h 6858000"/>
              <a:gd name="connsiteX70" fmla="*/ 37070 w 5277870"/>
              <a:gd name="connsiteY70" fmla="*/ 1490042 h 6858000"/>
              <a:gd name="connsiteX71" fmla="*/ 55020 w 5277870"/>
              <a:gd name="connsiteY71" fmla="*/ 1451416 h 6858000"/>
              <a:gd name="connsiteX72" fmla="*/ 91616 w 5277870"/>
              <a:gd name="connsiteY72" fmla="*/ 1281781 h 6858000"/>
              <a:gd name="connsiteX73" fmla="*/ 166980 w 5277870"/>
              <a:gd name="connsiteY73" fmla="*/ 1074754 h 6858000"/>
              <a:gd name="connsiteX74" fmla="*/ 201075 w 5277870"/>
              <a:gd name="connsiteY74" fmla="*/ 1019094 h 6858000"/>
              <a:gd name="connsiteX75" fmla="*/ 237042 w 5277870"/>
              <a:gd name="connsiteY75" fmla="*/ 938921 h 6858000"/>
              <a:gd name="connsiteX76" fmla="*/ 295369 w 5277870"/>
              <a:gd name="connsiteY76" fmla="*/ 815814 h 6858000"/>
              <a:gd name="connsiteX77" fmla="*/ 411453 w 5277870"/>
              <a:gd name="connsiteY77" fmla="*/ 584070 h 6858000"/>
              <a:gd name="connsiteX78" fmla="*/ 436475 w 5277870"/>
              <a:gd name="connsiteY78" fmla="*/ 461805 h 6858000"/>
              <a:gd name="connsiteX79" fmla="*/ 468429 w 5277870"/>
              <a:gd name="connsiteY79" fmla="*/ 360945 h 6858000"/>
              <a:gd name="connsiteX80" fmla="*/ 470922 w 5277870"/>
              <a:gd name="connsiteY80" fmla="*/ 226335 h 6858000"/>
              <a:gd name="connsiteX81" fmla="*/ 499717 w 5277870"/>
              <a:gd name="connsiteY81" fmla="*/ 51690 h 6858000"/>
              <a:gd name="connsiteX82" fmla="*/ 497850 w 5277870"/>
              <a:gd name="connsiteY82" fmla="*/ 22133 h 6858000"/>
              <a:gd name="connsiteX83" fmla="*/ 487145 w 5277870"/>
              <a:gd name="connsiteY83" fmla="*/ 1037 h 6858000"/>
              <a:gd name="connsiteX84" fmla="*/ 487607 w 5277870"/>
              <a:gd name="connsiteY8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277870" h="6858000">
                <a:moveTo>
                  <a:pt x="487607" y="0"/>
                </a:moveTo>
                <a:lnTo>
                  <a:pt x="5277870" y="0"/>
                </a:lnTo>
                <a:lnTo>
                  <a:pt x="5277870" y="6858000"/>
                </a:lnTo>
                <a:lnTo>
                  <a:pt x="893273" y="6857998"/>
                </a:lnTo>
                <a:lnTo>
                  <a:pt x="876958" y="6843615"/>
                </a:lnTo>
                <a:lnTo>
                  <a:pt x="848451" y="6800899"/>
                </a:lnTo>
                <a:lnTo>
                  <a:pt x="827952" y="6765441"/>
                </a:lnTo>
                <a:cubicBezTo>
                  <a:pt x="827507" y="6750832"/>
                  <a:pt x="798355" y="6753978"/>
                  <a:pt x="799830" y="6739541"/>
                </a:cubicBezTo>
                <a:cubicBezTo>
                  <a:pt x="786503" y="6723280"/>
                  <a:pt x="803673" y="6682742"/>
                  <a:pt x="789686" y="6673829"/>
                </a:cubicBezTo>
                <a:cubicBezTo>
                  <a:pt x="776006" y="6657903"/>
                  <a:pt x="778015" y="6625745"/>
                  <a:pt x="765406" y="6620155"/>
                </a:cubicBezTo>
                <a:lnTo>
                  <a:pt x="720302" y="6610437"/>
                </a:lnTo>
                <a:lnTo>
                  <a:pt x="720839" y="6596307"/>
                </a:lnTo>
                <a:lnTo>
                  <a:pt x="737648" y="6536039"/>
                </a:lnTo>
                <a:cubicBezTo>
                  <a:pt x="731713" y="6378236"/>
                  <a:pt x="664893" y="6350780"/>
                  <a:pt x="674147" y="6239239"/>
                </a:cubicBezTo>
                <a:cubicBezTo>
                  <a:pt x="668193" y="6196030"/>
                  <a:pt x="677776" y="6168747"/>
                  <a:pt x="660239" y="6116986"/>
                </a:cubicBezTo>
                <a:cubicBezTo>
                  <a:pt x="693882" y="6035788"/>
                  <a:pt x="626477" y="5971885"/>
                  <a:pt x="632472" y="5895434"/>
                </a:cubicBezTo>
                <a:cubicBezTo>
                  <a:pt x="571936" y="5884249"/>
                  <a:pt x="624704" y="5880776"/>
                  <a:pt x="606181" y="5848019"/>
                </a:cubicBezTo>
                <a:cubicBezTo>
                  <a:pt x="593885" y="5819164"/>
                  <a:pt x="572509" y="5775628"/>
                  <a:pt x="558708" y="5722306"/>
                </a:cubicBezTo>
                <a:cubicBezTo>
                  <a:pt x="551746" y="5685812"/>
                  <a:pt x="532346" y="5564008"/>
                  <a:pt x="523366" y="5528085"/>
                </a:cubicBezTo>
                <a:cubicBezTo>
                  <a:pt x="518594" y="5519172"/>
                  <a:pt x="523045" y="5505250"/>
                  <a:pt x="504822" y="5506768"/>
                </a:cubicBezTo>
                <a:cubicBezTo>
                  <a:pt x="482648" y="5506487"/>
                  <a:pt x="511311" y="5459433"/>
                  <a:pt x="486823" y="5473318"/>
                </a:cubicBezTo>
                <a:cubicBezTo>
                  <a:pt x="506358" y="5440194"/>
                  <a:pt x="459463" y="5435836"/>
                  <a:pt x="445965" y="5418521"/>
                </a:cubicBezTo>
                <a:cubicBezTo>
                  <a:pt x="465954" y="5390815"/>
                  <a:pt x="417921" y="5381811"/>
                  <a:pt x="406875" y="5337536"/>
                </a:cubicBezTo>
                <a:cubicBezTo>
                  <a:pt x="430123" y="5306619"/>
                  <a:pt x="399081" y="5307846"/>
                  <a:pt x="428541" y="5255190"/>
                </a:cubicBezTo>
                <a:cubicBezTo>
                  <a:pt x="428852" y="5233629"/>
                  <a:pt x="407502" y="5247189"/>
                  <a:pt x="408744" y="5208171"/>
                </a:cubicBezTo>
                <a:cubicBezTo>
                  <a:pt x="406613" y="5154483"/>
                  <a:pt x="390295" y="5051554"/>
                  <a:pt x="384011" y="4993731"/>
                </a:cubicBezTo>
                <a:cubicBezTo>
                  <a:pt x="373186" y="4967089"/>
                  <a:pt x="370884" y="4912140"/>
                  <a:pt x="355965" y="4896399"/>
                </a:cubicBezTo>
                <a:cubicBezTo>
                  <a:pt x="355837" y="4852829"/>
                  <a:pt x="351078" y="4813709"/>
                  <a:pt x="326244" y="4838613"/>
                </a:cubicBezTo>
                <a:cubicBezTo>
                  <a:pt x="299018" y="4831439"/>
                  <a:pt x="336627" y="4804968"/>
                  <a:pt x="312542" y="4796522"/>
                </a:cubicBezTo>
                <a:lnTo>
                  <a:pt x="274747" y="4672370"/>
                </a:lnTo>
                <a:cubicBezTo>
                  <a:pt x="286762" y="4649487"/>
                  <a:pt x="276585" y="4640072"/>
                  <a:pt x="259158" y="4634253"/>
                </a:cubicBezTo>
                <a:cubicBezTo>
                  <a:pt x="255297" y="4595381"/>
                  <a:pt x="210632" y="4586807"/>
                  <a:pt x="192785" y="4549232"/>
                </a:cubicBezTo>
                <a:cubicBezTo>
                  <a:pt x="175514" y="4501329"/>
                  <a:pt x="155204" y="4520147"/>
                  <a:pt x="136304" y="4479912"/>
                </a:cubicBezTo>
                <a:lnTo>
                  <a:pt x="127433" y="4376609"/>
                </a:lnTo>
                <a:cubicBezTo>
                  <a:pt x="119863" y="4343333"/>
                  <a:pt x="97619" y="4308276"/>
                  <a:pt x="90884" y="4280257"/>
                </a:cubicBezTo>
                <a:cubicBezTo>
                  <a:pt x="94219" y="4220025"/>
                  <a:pt x="104684" y="4233011"/>
                  <a:pt x="87020" y="4208492"/>
                </a:cubicBezTo>
                <a:cubicBezTo>
                  <a:pt x="95065" y="4180444"/>
                  <a:pt x="129022" y="4152083"/>
                  <a:pt x="111109" y="4120636"/>
                </a:cubicBezTo>
                <a:cubicBezTo>
                  <a:pt x="115978" y="4121934"/>
                  <a:pt x="117998" y="4120145"/>
                  <a:pt x="118542" y="4116556"/>
                </a:cubicBezTo>
                <a:cubicBezTo>
                  <a:pt x="118321" y="4114246"/>
                  <a:pt x="118101" y="4111935"/>
                  <a:pt x="117882" y="4109625"/>
                </a:cubicBezTo>
                <a:lnTo>
                  <a:pt x="110577" y="4105624"/>
                </a:lnTo>
                <a:cubicBezTo>
                  <a:pt x="85114" y="4088878"/>
                  <a:pt x="113587" y="4082596"/>
                  <a:pt x="111226" y="4051441"/>
                </a:cubicBezTo>
                <a:cubicBezTo>
                  <a:pt x="111638" y="4036628"/>
                  <a:pt x="118512" y="3985548"/>
                  <a:pt x="124729" y="3988494"/>
                </a:cubicBezTo>
                <a:lnTo>
                  <a:pt x="98339" y="3926485"/>
                </a:lnTo>
                <a:cubicBezTo>
                  <a:pt x="120456" y="3887663"/>
                  <a:pt x="82381" y="3893685"/>
                  <a:pt x="82808" y="3857057"/>
                </a:cubicBezTo>
                <a:cubicBezTo>
                  <a:pt x="89625" y="3836374"/>
                  <a:pt x="88641" y="3824518"/>
                  <a:pt x="73254" y="3815650"/>
                </a:cubicBezTo>
                <a:cubicBezTo>
                  <a:pt x="107452" y="3718923"/>
                  <a:pt x="64680" y="3772318"/>
                  <a:pt x="67891" y="3696745"/>
                </a:cubicBezTo>
                <a:cubicBezTo>
                  <a:pt x="73347" y="3630391"/>
                  <a:pt x="83288" y="3531379"/>
                  <a:pt x="85894" y="3477814"/>
                </a:cubicBezTo>
                <a:cubicBezTo>
                  <a:pt x="88500" y="3424249"/>
                  <a:pt x="86217" y="3377198"/>
                  <a:pt x="83529" y="3375354"/>
                </a:cubicBezTo>
                <a:cubicBezTo>
                  <a:pt x="83101" y="3339059"/>
                  <a:pt x="90016" y="3285266"/>
                  <a:pt x="86805" y="3235494"/>
                </a:cubicBezTo>
                <a:cubicBezTo>
                  <a:pt x="78762" y="3207446"/>
                  <a:pt x="61419" y="3143345"/>
                  <a:pt x="79332" y="3111896"/>
                </a:cubicBezTo>
                <a:cubicBezTo>
                  <a:pt x="59856" y="3117096"/>
                  <a:pt x="85974" y="3072872"/>
                  <a:pt x="69725" y="3061665"/>
                </a:cubicBezTo>
                <a:cubicBezTo>
                  <a:pt x="56184" y="3054621"/>
                  <a:pt x="60953" y="3039562"/>
                  <a:pt x="58409" y="3026187"/>
                </a:cubicBezTo>
                <a:cubicBezTo>
                  <a:pt x="45869" y="3013333"/>
                  <a:pt x="46112" y="2950064"/>
                  <a:pt x="52868" y="2930097"/>
                </a:cubicBezTo>
                <a:cubicBezTo>
                  <a:pt x="80421" y="2876459"/>
                  <a:pt x="32874" y="2811741"/>
                  <a:pt x="53405" y="2768399"/>
                </a:cubicBezTo>
                <a:cubicBezTo>
                  <a:pt x="54801" y="2755814"/>
                  <a:pt x="53816" y="2744722"/>
                  <a:pt x="51356" y="2734615"/>
                </a:cubicBezTo>
                <a:lnTo>
                  <a:pt x="40996" y="2708116"/>
                </a:lnTo>
                <a:lnTo>
                  <a:pt x="31097" y="2704185"/>
                </a:lnTo>
                <a:lnTo>
                  <a:pt x="28589" y="2686011"/>
                </a:lnTo>
                <a:lnTo>
                  <a:pt x="13795" y="2656504"/>
                </a:lnTo>
                <a:cubicBezTo>
                  <a:pt x="56166" y="2648211"/>
                  <a:pt x="-6214" y="2580540"/>
                  <a:pt x="32108" y="2589493"/>
                </a:cubicBezTo>
                <a:cubicBezTo>
                  <a:pt x="22039" y="2539863"/>
                  <a:pt x="41060" y="2531259"/>
                  <a:pt x="32991" y="2457617"/>
                </a:cubicBezTo>
                <a:cubicBezTo>
                  <a:pt x="45635" y="2365891"/>
                  <a:pt x="40786" y="2284833"/>
                  <a:pt x="39071" y="2210817"/>
                </a:cubicBezTo>
                <a:cubicBezTo>
                  <a:pt x="39941" y="2106412"/>
                  <a:pt x="22396" y="1993081"/>
                  <a:pt x="19663" y="1901521"/>
                </a:cubicBezTo>
                <a:cubicBezTo>
                  <a:pt x="10670" y="1826286"/>
                  <a:pt x="4249" y="1796783"/>
                  <a:pt x="0" y="1700722"/>
                </a:cubicBezTo>
                <a:cubicBezTo>
                  <a:pt x="5587" y="1695223"/>
                  <a:pt x="14814" y="1668682"/>
                  <a:pt x="18023" y="1661610"/>
                </a:cubicBezTo>
                <a:lnTo>
                  <a:pt x="24668" y="1640073"/>
                </a:lnTo>
                <a:lnTo>
                  <a:pt x="23087" y="1637398"/>
                </a:lnTo>
                <a:cubicBezTo>
                  <a:pt x="19812" y="1625364"/>
                  <a:pt x="20811" y="1617807"/>
                  <a:pt x="23692" y="1612248"/>
                </a:cubicBezTo>
                <a:lnTo>
                  <a:pt x="41914" y="1498097"/>
                </a:lnTo>
                <a:lnTo>
                  <a:pt x="40195" y="1497364"/>
                </a:lnTo>
                <a:lnTo>
                  <a:pt x="37070" y="1490042"/>
                </a:lnTo>
                <a:lnTo>
                  <a:pt x="55020" y="1451416"/>
                </a:lnTo>
                <a:cubicBezTo>
                  <a:pt x="73102" y="1417430"/>
                  <a:pt x="80421" y="1313985"/>
                  <a:pt x="91616" y="1281781"/>
                </a:cubicBezTo>
                <a:cubicBezTo>
                  <a:pt x="137974" y="1171345"/>
                  <a:pt x="146547" y="1130634"/>
                  <a:pt x="166980" y="1074754"/>
                </a:cubicBezTo>
                <a:cubicBezTo>
                  <a:pt x="181651" y="1040817"/>
                  <a:pt x="190408" y="1034723"/>
                  <a:pt x="201075" y="1019094"/>
                </a:cubicBezTo>
                <a:cubicBezTo>
                  <a:pt x="207201" y="1005265"/>
                  <a:pt x="260932" y="958184"/>
                  <a:pt x="237042" y="938921"/>
                </a:cubicBezTo>
                <a:cubicBezTo>
                  <a:pt x="287348" y="869297"/>
                  <a:pt x="265291" y="876942"/>
                  <a:pt x="295369" y="815814"/>
                </a:cubicBezTo>
                <a:cubicBezTo>
                  <a:pt x="329951" y="751141"/>
                  <a:pt x="383834" y="609442"/>
                  <a:pt x="411453" y="584070"/>
                </a:cubicBezTo>
                <a:cubicBezTo>
                  <a:pt x="438653" y="530431"/>
                  <a:pt x="423178" y="516020"/>
                  <a:pt x="436475" y="461805"/>
                </a:cubicBezTo>
                <a:cubicBezTo>
                  <a:pt x="454281" y="438996"/>
                  <a:pt x="448264" y="386523"/>
                  <a:pt x="468429" y="360945"/>
                </a:cubicBezTo>
                <a:cubicBezTo>
                  <a:pt x="474686" y="267247"/>
                  <a:pt x="468220" y="285413"/>
                  <a:pt x="470922" y="226335"/>
                </a:cubicBezTo>
                <a:cubicBezTo>
                  <a:pt x="481883" y="180653"/>
                  <a:pt x="495229" y="85724"/>
                  <a:pt x="499717" y="51690"/>
                </a:cubicBezTo>
                <a:cubicBezTo>
                  <a:pt x="482601" y="39734"/>
                  <a:pt x="492651" y="34426"/>
                  <a:pt x="497850" y="22133"/>
                </a:cubicBezTo>
                <a:cubicBezTo>
                  <a:pt x="482148" y="14444"/>
                  <a:pt x="483752" y="7720"/>
                  <a:pt x="487145" y="1037"/>
                </a:cubicBezTo>
                <a:lnTo>
                  <a:pt x="48760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57AB89-8327-7D84-3F87-07B263FE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84" y="1562100"/>
            <a:ext cx="3795642" cy="3733800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tx1">
                    <a:lumMod val="85000"/>
                    <a:lumOff val="15000"/>
                  </a:schemeClr>
                </a:solidFill>
              </a:rPr>
              <a:t>4.2.2 Clustering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C41F4D-3472-1671-CEDF-F921680D7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560" y="172720"/>
            <a:ext cx="5481032" cy="6482080"/>
          </a:xfrm>
        </p:spPr>
        <p:txBody>
          <a:bodyPr anchor="ctr">
            <a:normAutofit/>
          </a:bodyPr>
          <a:lstStyle/>
          <a:p>
            <a: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Asociace jsou řízeny trojím způsobem:</a:t>
            </a:r>
          </a:p>
          <a:p>
            <a: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Je přesně definován výchozí bod asociací. Klíčové slovo (jádro, téma, zadání) je napsáno doprostřed (nejlépe velkého, nelinkovaného) papíru a zakroužkováno. Kolem tohoto jádra (nejčastěji paprskovitě, směrem od klíčového slova) student heslovitě zapisuje své asociace.</a:t>
            </a:r>
          </a:p>
          <a:p>
            <a: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Jakmile asociace vyčerpá, musí se vrátit k výchozímu slovu a asociovat od začátku, nové asociace zapisuje v jiném směru od klíčového slova. Mezi slovy je možno zakreslit spojnice podle toho, jak autor cítí, že slova k sobě patří.</a:t>
            </a:r>
          </a:p>
          <a:p>
            <a: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Z výsledného clusteru, který vypadá jako pavučina, síť, trs nebo shluk nápadů pisatel vybere nápady, které jsou pro něj inspirativní nebo důležité z hlediska zadání.</a:t>
            </a:r>
          </a:p>
          <a:p>
            <a:endParaRPr lang="cs-CZ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Zadání:</a:t>
            </a:r>
            <a:endParaRPr lang="cs-CZ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Doprostřed papíru napište název básně a vytvořte cluster k tomuto zadání.</a:t>
            </a:r>
          </a:p>
          <a:p>
            <a:endParaRPr lang="cs-CZ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Instrukce k reflexi</a:t>
            </a:r>
            <a: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Po dokončení clusteru si ve svých asociacích vyznačte ty, které jsou pro vás přínosné, a napište </a:t>
            </a:r>
          </a:p>
        </p:txBody>
      </p:sp>
    </p:spTree>
    <p:extLst>
      <p:ext uri="{BB962C8B-B14F-4D97-AF65-F5344CB8AC3E}">
        <p14:creationId xmlns:p14="http://schemas.microsoft.com/office/powerpoint/2010/main" val="601552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156298F-D89E-3274-33F0-25FA8E90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4.2.2 Clustering_Příklad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E88B34E-F24B-EE6E-49BF-D739FCED70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8945" y="869758"/>
            <a:ext cx="7133456" cy="4708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2772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526E6C45-E8FF-2C16-1D77-C12205002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2"/>
                </a:solidFill>
              </a:rPr>
              <a:t>1) Aktuální problémy a výzvy didaktiky poezie pohledem výzkumů a odborné reflexe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D6BFB3-642E-8B4D-B22A-062900E8A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endParaRPr lang="cs-C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407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001740-8644-010F-BB92-A6D68B599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cs-CZ" dirty="0"/>
              <a:t>4.3 Otázky a odpovědi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F587E9-2190-261C-253D-2CB04DD06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r>
              <a:rPr lang="cs-CZ" sz="1400" dirty="0"/>
              <a:t>Tyto otázky nemusí mít odborný charakter (ke klasickým kategoriím – lyrický subjekt, prostor, čas – se dostaneme později – při vytváření myšlenkové mapy k názvu básně). Nejlépe fungují ty otázky, při jejichž zodpovídání čtenář reaguje spontánně. Některé otázky nás upozorní na atmosféru básně a naše pocity s ní spojené (1–3), jiné na stavbu textu  (4–6) nebo např. adresáta (7).</a:t>
            </a:r>
          </a:p>
          <a:p>
            <a:endParaRPr lang="cs-CZ" sz="1400" dirty="0"/>
          </a:p>
          <a:p>
            <a:r>
              <a:rPr lang="cs-CZ" sz="1400" b="1" dirty="0"/>
              <a:t>Zadání</a:t>
            </a:r>
            <a:r>
              <a:rPr lang="cs-CZ" sz="1400" dirty="0"/>
              <a:t>:</a:t>
            </a:r>
          </a:p>
          <a:p>
            <a:r>
              <a:rPr lang="cs-CZ" sz="1400" dirty="0"/>
              <a:t>1. Jakou má text barvu? Proč?</a:t>
            </a:r>
          </a:p>
          <a:p>
            <a:r>
              <a:rPr lang="cs-CZ" sz="1400" dirty="0"/>
              <a:t>2. Jakou má text chuť? Proč?</a:t>
            </a:r>
          </a:p>
          <a:p>
            <a:r>
              <a:rPr lang="cs-CZ" sz="1400" dirty="0"/>
              <a:t>3. Do jakého počasí se báseň hodí? Proč?</a:t>
            </a:r>
          </a:p>
          <a:p>
            <a:r>
              <a:rPr lang="cs-CZ" sz="1400" dirty="0"/>
              <a:t>4. Kolik má báseň let? Proč?</a:t>
            </a:r>
          </a:p>
          <a:p>
            <a:r>
              <a:rPr lang="cs-CZ" sz="1400" dirty="0"/>
              <a:t>5. Z jakého materiálu je text vytvořen? Proč?</a:t>
            </a:r>
          </a:p>
          <a:p>
            <a:r>
              <a:rPr lang="cs-CZ" sz="1400" dirty="0"/>
              <a:t>6. Kolik má text pater? Proč?</a:t>
            </a:r>
          </a:p>
          <a:p>
            <a:r>
              <a:rPr lang="cs-CZ" sz="1400" dirty="0"/>
              <a:t>7. Komu byste báseň věnovali? Proč?</a:t>
            </a:r>
          </a:p>
          <a:p>
            <a:pPr marL="0" indent="0">
              <a:buNone/>
            </a:pPr>
            <a:endParaRPr lang="cs-CZ" sz="1400" dirty="0"/>
          </a:p>
          <a:p>
            <a:r>
              <a:rPr lang="cs-CZ" sz="1400" b="1" dirty="0"/>
              <a:t>Reflexe: </a:t>
            </a:r>
            <a:endParaRPr lang="cs-CZ" sz="1400" dirty="0"/>
          </a:p>
          <a:p>
            <a:r>
              <a:rPr lang="cs-CZ" sz="1400" dirty="0"/>
              <a:t>Na základě které otázky jste se dozvěděli něco nového či podnětného k interpretaci významu či smyslu básně? Které otázky naopak pro danou báseň podnětné nebyly? Proč?</a:t>
            </a:r>
          </a:p>
        </p:txBody>
      </p:sp>
    </p:spTree>
    <p:extLst>
      <p:ext uri="{BB962C8B-B14F-4D97-AF65-F5344CB8AC3E}">
        <p14:creationId xmlns:p14="http://schemas.microsoft.com/office/powerpoint/2010/main" val="12494271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A86D370-8E14-9BB3-8D4E-2238BD658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cs-CZ" dirty="0"/>
              <a:t>4.4 Ilustrace k textu: výtvarný kód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166D28-7640-120F-9D9F-AF182B86B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480" y="193040"/>
            <a:ext cx="6522719" cy="6441440"/>
          </a:xfrm>
        </p:spPr>
        <p:txBody>
          <a:bodyPr anchor="ctr">
            <a:normAutofit/>
          </a:bodyPr>
          <a:lstStyle/>
          <a:p>
            <a:r>
              <a:rPr lang="cs-CZ" sz="1500" b="1" dirty="0"/>
              <a:t>Popis metody:</a:t>
            </a:r>
            <a:r>
              <a:rPr lang="cs-CZ" sz="1500" dirty="0"/>
              <a:t> Shrneme-li postřehy ze studentských reflexí, zjišťujeme, že ilustrace přináší nový pohled na text díky tomu, že </a:t>
            </a:r>
            <a:r>
              <a:rPr lang="cs-CZ" sz="1500" b="1" dirty="0"/>
              <a:t>nepoužívá slovní vyjádření</a:t>
            </a:r>
            <a:r>
              <a:rPr lang="cs-CZ" sz="1500" dirty="0"/>
              <a:t>. Výtvarné prostředky umožňují zobrazit </a:t>
            </a:r>
            <a:r>
              <a:rPr lang="cs-CZ" sz="1500" b="1" dirty="0"/>
              <a:t>bezprostřední a podvědomé vnímání textu </a:t>
            </a:r>
            <a:r>
              <a:rPr lang="cs-CZ" sz="1500" dirty="0"/>
              <a:t>– </a:t>
            </a:r>
            <a:r>
              <a:rPr lang="cs-CZ" sz="1500" b="1" dirty="0"/>
              <a:t>vizualizace pomáhá odkrýt</a:t>
            </a:r>
            <a:r>
              <a:rPr lang="cs-CZ" sz="1500" dirty="0"/>
              <a:t> </a:t>
            </a:r>
            <a:r>
              <a:rPr lang="cs-CZ" sz="1500" b="1" dirty="0"/>
              <a:t>význam textu</a:t>
            </a:r>
            <a:r>
              <a:rPr lang="cs-CZ" sz="1500" dirty="0"/>
              <a:t>, respektive některé jeho složky.</a:t>
            </a:r>
          </a:p>
          <a:p>
            <a:pPr marL="0" indent="0">
              <a:buNone/>
            </a:pPr>
            <a:endParaRPr lang="cs-CZ" sz="1500" dirty="0"/>
          </a:p>
          <a:p>
            <a:r>
              <a:rPr lang="cs-CZ" sz="1500" b="1" dirty="0"/>
              <a:t>Zadání: </a:t>
            </a:r>
            <a:r>
              <a:rPr lang="cs-CZ" sz="1500" dirty="0"/>
              <a:t>1. Vytvořte ilustraci básně, nebo ilustraci k básni. V prvním případě se pokoušíte převést celkový význam básně do výtvarné podoby, v druhém případě si vybíráte jen některý motiv, jejž ilustrujete.</a:t>
            </a:r>
          </a:p>
          <a:p>
            <a:r>
              <a:rPr lang="cs-CZ" sz="1500" b="1" dirty="0"/>
              <a:t>Instrukce k reflexi</a:t>
            </a:r>
            <a:r>
              <a:rPr lang="cs-CZ" sz="1500" dirty="0"/>
              <a:t>: 2. Napište reflexi vámi vytvořené ilustrace, v níž popíšete použité výtvarné prostředky a zamyslíte se nad vztahem obrázku a textu: Proč jste vytvořili právě takovou ilustraci? Proč jste zvolili takové barvy, styl apod.? Jak na vás ilustrace působí? Jak koresponduje s textem, s vaším vnímáním textu? Odhaluje ilustrace nějaký nový význam textu, o němž jste dosud nevěděli, který jste doposud nedokázali pojmenovat?</a:t>
            </a:r>
          </a:p>
          <a:p>
            <a:endParaRPr lang="cs-CZ" sz="1500" dirty="0"/>
          </a:p>
          <a:p>
            <a:r>
              <a:rPr lang="cs-CZ" sz="1500" b="1" dirty="0"/>
              <a:t>Doplňující otázky k reflexi:</a:t>
            </a:r>
            <a:endParaRPr lang="cs-CZ" sz="1500" dirty="0"/>
          </a:p>
          <a:p>
            <a:r>
              <a:rPr lang="cs-CZ" sz="1500" dirty="0"/>
              <a:t>1. Pomohla vám ilustrace při psaní interpretace?</a:t>
            </a:r>
          </a:p>
          <a:p>
            <a:r>
              <a:rPr lang="cs-CZ" sz="1500" dirty="0"/>
              <a:t>2. Pokud ano, jak?</a:t>
            </a:r>
          </a:p>
          <a:p>
            <a:r>
              <a:rPr lang="cs-CZ" sz="1500" dirty="0"/>
              <a:t>3. Pokud ne, proč ne?</a:t>
            </a:r>
          </a:p>
        </p:txBody>
      </p:sp>
    </p:spTree>
    <p:extLst>
      <p:ext uri="{BB962C8B-B14F-4D97-AF65-F5344CB8AC3E}">
        <p14:creationId xmlns:p14="http://schemas.microsoft.com/office/powerpoint/2010/main" val="42361005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852301-2119-F3DF-5848-9311522C4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cs-CZ" dirty="0"/>
              <a:t>4.5 Podněty od spolužáků: </a:t>
            </a:r>
            <a:r>
              <a:rPr lang="cs-CZ" dirty="0" err="1"/>
              <a:t>brainwriting</a:t>
            </a:r>
            <a:r>
              <a:rPr lang="cs-CZ" dirty="0"/>
              <a:t> (kolující list)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4287A2-1BE8-6B4B-111A-AA27F3877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0" y="713312"/>
            <a:ext cx="7108951" cy="5931327"/>
          </a:xfrm>
        </p:spPr>
        <p:txBody>
          <a:bodyPr anchor="ctr">
            <a:normAutofit/>
          </a:bodyPr>
          <a:lstStyle/>
          <a:p>
            <a:r>
              <a:rPr lang="cs-CZ" sz="1500" b="1" dirty="0"/>
              <a:t>Zadání:</a:t>
            </a:r>
            <a:endParaRPr lang="cs-CZ" sz="1500" dirty="0"/>
          </a:p>
          <a:p>
            <a:r>
              <a:rPr lang="cs-CZ" sz="1500" dirty="0"/>
              <a:t>1. Vezměte si prázdný papír A4 a přepište na něj text básně, kterou chcete interpretovat.</a:t>
            </a:r>
          </a:p>
          <a:p>
            <a:r>
              <a:rPr lang="cs-CZ" sz="1500" dirty="0"/>
              <a:t>2. Papír dejte svému sousedovi po pravé straně, případně i s ilustrací.</a:t>
            </a:r>
          </a:p>
          <a:p>
            <a:r>
              <a:rPr lang="cs-CZ" sz="1500" dirty="0"/>
              <a:t>3. Úkolem souseda je k tématu napsat jakékoliv připomínky, které ho k básni (a ilustraci) napadnou, např.: komentář k básni (čeho jsem si v textu všiml), otázku k básni (na co bych rád znal odpověď), komentář k ilustraci (proč se mi ilustrace nelíbí) apod.</a:t>
            </a:r>
          </a:p>
          <a:p>
            <a:r>
              <a:rPr lang="cs-CZ" sz="1500" dirty="0"/>
              <a:t>4. Po dopsání těchto námětů papír putuje dál (k dalšímu sousedovi po pravici), dokud neobejde všechny studenty v kruhu.</a:t>
            </a:r>
          </a:p>
          <a:p>
            <a:r>
              <a:rPr lang="cs-CZ" sz="1500" dirty="0"/>
              <a:t>5. Jakmile je proces ukončen a vy opět držíte svůj list, tentokrát ale zaplněný nápady všech přítomných studentů, přečtěte si tyto poznámky a zřetelně (např. zvýrazňovačem) si vyznačte ty nejpřínosnější z nich, poté vytvořte krátké shrnutí, které přečtete ostatním. Pokud z následné diskuse vzejdou další podněty, poznamenejte si je na stejný papír.</a:t>
            </a:r>
          </a:p>
          <a:p>
            <a:endParaRPr lang="cs-CZ" sz="1500" dirty="0"/>
          </a:p>
          <a:p>
            <a:r>
              <a:rPr lang="cs-CZ" sz="1500" b="1" dirty="0"/>
              <a:t>Instrukce k reflexi:</a:t>
            </a:r>
            <a:endParaRPr lang="cs-CZ" sz="1500" dirty="0"/>
          </a:p>
          <a:p>
            <a:r>
              <a:rPr lang="cs-CZ" sz="1500" dirty="0"/>
              <a:t>1. Pomohly vám při psaní interpretace příspěvky od kolegů?</a:t>
            </a:r>
          </a:p>
          <a:p>
            <a:r>
              <a:rPr lang="cs-CZ" sz="1500" dirty="0"/>
              <a:t>2. Pokud ano, jak? Co jste si z jejich názorů vypůjčili?</a:t>
            </a:r>
          </a:p>
          <a:p>
            <a:r>
              <a:rPr lang="cs-CZ" sz="1500" dirty="0"/>
              <a:t>3. Pokud ne, proč ne?</a:t>
            </a:r>
          </a:p>
          <a:p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2735972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AAF4AA-41E4-8AB2-91CA-810E86DDF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cs-CZ" dirty="0"/>
              <a:t>4.6 Převyprávění básně do epického příběhu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8395B5-68C5-6F82-3830-2134B7A24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r>
              <a:rPr lang="cs-CZ" sz="2000" b="1" dirty="0"/>
              <a:t>Zadání</a:t>
            </a:r>
            <a:r>
              <a:rPr lang="cs-CZ" sz="2000" dirty="0"/>
              <a:t>: </a:t>
            </a:r>
          </a:p>
          <a:p>
            <a:r>
              <a:rPr lang="cs-CZ" sz="2000" dirty="0"/>
              <a:t>Pokuste se převést vámi analyzovanou báseň do prózy (převyprávět ji). Chceme-li, aby vznikly texty, které by se blížily klasickému vyprávění, můžeme zadání s ohledem na náš záměr upřesnit – např. „ve vyprávění použijte minulý čas, </a:t>
            </a:r>
            <a:r>
              <a:rPr lang="cs-CZ" sz="2000" dirty="0" err="1"/>
              <a:t>er</a:t>
            </a:r>
            <a:r>
              <a:rPr lang="cs-CZ" sz="2000" dirty="0"/>
              <a:t>-formu, dialog, hlavní a vedlejší postavu“ apod. Body ze zadání pak můžeme použít pro vytváření kritérií. Doporučuji doplnit kritérium: vše, co je v převyprávění rozvíjeno, má nějakou oporu v původním básnickém textu. Během převyprávění se studenti zaměřují převážně na dějovou složku, měli by však zachovat rovnováhu všech aspektů lyrické předlohy (např. atmosféru básně, rytmus apod.).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190610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67127B-4D11-810D-A86F-61877507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cs-CZ" dirty="0"/>
              <a:t>4.6 Převyprávění básně do epického </a:t>
            </a:r>
            <a:r>
              <a:rPr lang="cs-CZ" dirty="0" err="1"/>
              <a:t>příběhu_příklad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718B81-4047-27E3-33ED-CE81C8524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r>
              <a:rPr lang="cs-CZ" sz="2000"/>
              <a:t>„Podařilo se mi ještě na chvíli proklouznout na dvůr. Večer se chýlil ke konci a noc začínala svou vládu. Vítr mi pohladil čelo a já se zadíval na nebe. Honily se po něm mraky a vysoko, vysoko nade mnou se chvěla jen jedna malá hvězda – Večernice. Zaplavil mě stesk, vše, co mám, je tak strašně daleko, jako ta malá hvězda, jako to nekončící nebe. Povzdechl jsem si a zdálo se mi, jako by s tím výdechem ze mě utekl i můj život, tak rychle, tak krátký. A už mi nic nezbylo, jsem sám, jako ta hvězda nade mnou, co se mi vysmívá, zoufale sám, od všech milovaných odloučen. Na dvoře se objevil čísi stín, radši zmizím…“ </a:t>
            </a:r>
            <a:r>
              <a:rPr lang="cs-CZ" sz="2000" i="1"/>
              <a:t> </a:t>
            </a:r>
            <a:r>
              <a:rPr lang="cs-CZ" sz="2000"/>
              <a:t>Zdroj: Fišer a kol. 2012, s. 100.</a:t>
            </a:r>
          </a:p>
        </p:txBody>
      </p:sp>
    </p:spTree>
    <p:extLst>
      <p:ext uri="{BB962C8B-B14F-4D97-AF65-F5344CB8AC3E}">
        <p14:creationId xmlns:p14="http://schemas.microsoft.com/office/powerpoint/2010/main" val="14199397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EC90E5C-BAD5-0132-08CB-17C406C82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cs-CZ" dirty="0"/>
              <a:t>4.7 Myšlenková mapa k názvu básně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549E8F-AA56-3EAE-62D6-F559EB4CE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r>
              <a:rPr lang="cs-CZ" sz="1900" b="1"/>
              <a:t>Zadání:</a:t>
            </a:r>
            <a:endParaRPr lang="cs-CZ" sz="1900"/>
          </a:p>
          <a:p>
            <a:r>
              <a:rPr lang="cs-CZ" sz="1900"/>
              <a:t>1. Doprostřed papíru si nadepište název básně, kterou analyzujete.</a:t>
            </a:r>
          </a:p>
          <a:p>
            <a:r>
              <a:rPr lang="cs-CZ" sz="1900"/>
              <a:t>2. Od tohoto středu můžete zakreslit větve obsahující „témata“, na něž se budete soustředit: lyrický subjekt, prostor, čas, líbilo, nelíbilo, nerozumím (níže uvádíme alternativní návrhy „témat“).</a:t>
            </a:r>
          </a:p>
          <a:p>
            <a:r>
              <a:rPr lang="cs-CZ" sz="1900"/>
              <a:t>3. Ke každé větvi připište veškeré informace, které jste získali v předchozích cvičeních, a také vše, co vás nově napadá. Pro organizaci myšlenek používejte větve dalších úrovní. Jednotlivé údaje můžete zapisovat slovně i obrázkovou podobou. Dle autora této techniky je záznam obrázkem výhodnější – má hodnotu tisíce slov. Používejte barvy.</a:t>
            </a:r>
          </a:p>
          <a:p>
            <a:r>
              <a:rPr lang="cs-CZ" sz="1900"/>
              <a:t>4. Vytvořte doplňující mapu shrnující hlavní charakteristiky autorovy poetiky.</a:t>
            </a:r>
          </a:p>
          <a:p>
            <a:endParaRPr lang="cs-CZ" sz="1900"/>
          </a:p>
        </p:txBody>
      </p:sp>
    </p:spTree>
    <p:extLst>
      <p:ext uri="{BB962C8B-B14F-4D97-AF65-F5344CB8AC3E}">
        <p14:creationId xmlns:p14="http://schemas.microsoft.com/office/powerpoint/2010/main" val="32616353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FB3F99-2089-374C-642E-DE3EB323C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cs-CZ" dirty="0"/>
              <a:t>4.7 Myšlenková mapa k názvu básně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76B439-E4B4-097E-817A-167CAC876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240" y="0"/>
            <a:ext cx="7365999" cy="6532880"/>
          </a:xfrm>
        </p:spPr>
        <p:txBody>
          <a:bodyPr numCol="2" anchor="ctr">
            <a:normAutofit fontScale="92500"/>
          </a:bodyPr>
          <a:lstStyle/>
          <a:p>
            <a:r>
              <a:rPr lang="cs-CZ" sz="1800" b="1" dirty="0"/>
              <a:t>Témata: </a:t>
            </a:r>
          </a:p>
          <a:p>
            <a:pPr lvl="0"/>
            <a:r>
              <a:rPr lang="cs-CZ" sz="1800" i="1" dirty="0"/>
              <a:t>Lyrický subjekt </a:t>
            </a:r>
            <a:endParaRPr lang="cs-CZ" sz="1800" dirty="0"/>
          </a:p>
          <a:p>
            <a:pPr lvl="0"/>
            <a:r>
              <a:rPr lang="cs-CZ" sz="1800" i="1" dirty="0"/>
              <a:t>Kompozice </a:t>
            </a:r>
            <a:endParaRPr lang="cs-CZ" sz="1800" dirty="0"/>
          </a:p>
          <a:p>
            <a:pPr lvl="0"/>
            <a:r>
              <a:rPr lang="cs-CZ" sz="1800" i="1" dirty="0"/>
              <a:t>Verš/strofa/rytmus </a:t>
            </a:r>
            <a:endParaRPr lang="cs-CZ" sz="1800" dirty="0"/>
          </a:p>
          <a:p>
            <a:pPr lvl="0"/>
            <a:r>
              <a:rPr lang="cs-CZ" sz="1800" i="1" dirty="0"/>
              <a:t>Motivy </a:t>
            </a:r>
            <a:endParaRPr lang="cs-CZ" sz="1800" dirty="0"/>
          </a:p>
          <a:p>
            <a:pPr lvl="0"/>
            <a:r>
              <a:rPr lang="cs-CZ" sz="1800" i="1" dirty="0"/>
              <a:t>Rysy uměleckého stylu </a:t>
            </a:r>
            <a:endParaRPr lang="cs-CZ" sz="1800" dirty="0"/>
          </a:p>
          <a:p>
            <a:pPr lvl="0"/>
            <a:r>
              <a:rPr lang="cs-CZ" sz="1800" i="1" dirty="0"/>
              <a:t>Prostředky jazykové invence: zvuková instrumentace, slovní zásoba, figury a tropy </a:t>
            </a:r>
            <a:endParaRPr lang="cs-CZ" sz="1800" dirty="0"/>
          </a:p>
          <a:p>
            <a:pPr lvl="0"/>
            <a:r>
              <a:rPr lang="cs-CZ" sz="1800" i="1" dirty="0"/>
              <a:t>Fikční svět lyriky (čas a prostor)</a:t>
            </a:r>
            <a:endParaRPr lang="cs-CZ" sz="1800" dirty="0"/>
          </a:p>
          <a:p>
            <a:pPr lvl="0"/>
            <a:r>
              <a:rPr lang="cs-CZ" sz="1800" i="1" dirty="0"/>
              <a:t>Atmosféra, nálada básně</a:t>
            </a: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r>
              <a:rPr lang="cs-CZ" sz="1800" b="1" dirty="0"/>
              <a:t>Okruhy analýzy </a:t>
            </a:r>
            <a:r>
              <a:rPr lang="cs-CZ" sz="1800" dirty="0"/>
              <a:t>(dle struktury ústní zkoušky</a:t>
            </a:r>
            <a:r>
              <a:rPr lang="cs-CZ" sz="1800" b="1" dirty="0"/>
              <a:t> </a:t>
            </a:r>
            <a:r>
              <a:rPr lang="cs-CZ" sz="1800" dirty="0"/>
              <a:t>státní maturity z češtiny)</a:t>
            </a:r>
          </a:p>
          <a:p>
            <a:pPr marL="0" indent="0">
              <a:buNone/>
            </a:pPr>
            <a:endParaRPr lang="cs-CZ" sz="1800" dirty="0">
              <a:effectLst/>
            </a:endParaRPr>
          </a:p>
          <a:p>
            <a:r>
              <a:rPr lang="cs-CZ" sz="1800" dirty="0"/>
              <a:t>I.</a:t>
            </a:r>
          </a:p>
          <a:p>
            <a:r>
              <a:rPr lang="cs-CZ" sz="1800" dirty="0"/>
              <a:t>→ zasazení výňatku do kontextu díla</a:t>
            </a:r>
          </a:p>
          <a:p>
            <a:r>
              <a:rPr lang="cs-CZ" sz="1800" dirty="0"/>
              <a:t>→ téma a motiv</a:t>
            </a:r>
          </a:p>
          <a:p>
            <a:r>
              <a:rPr lang="cs-CZ" sz="1800" dirty="0"/>
              <a:t>→ časoprostor</a:t>
            </a:r>
          </a:p>
          <a:p>
            <a:r>
              <a:rPr lang="cs-CZ" sz="1800" dirty="0"/>
              <a:t>→ kompoziční výstavba</a:t>
            </a:r>
          </a:p>
          <a:p>
            <a:r>
              <a:rPr lang="cs-CZ" sz="1800" dirty="0"/>
              <a:t>→ literární druh a žánr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II.</a:t>
            </a:r>
          </a:p>
          <a:p>
            <a:r>
              <a:rPr lang="cs-CZ" sz="1800" dirty="0"/>
              <a:t>→ básnický subjekt</a:t>
            </a:r>
          </a:p>
          <a:p>
            <a:r>
              <a:rPr lang="cs-CZ" sz="1800" dirty="0"/>
              <a:t>→ veršová výstavba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/>
              <a:t>III.</a:t>
            </a:r>
          </a:p>
          <a:p>
            <a:r>
              <a:rPr lang="cs-CZ" sz="1800" dirty="0"/>
              <a:t>→ jazykové prostředky</a:t>
            </a:r>
          </a:p>
          <a:p>
            <a:r>
              <a:rPr lang="cs-CZ" sz="1800" dirty="0"/>
              <a:t>a jejich funkce ve výňatku</a:t>
            </a:r>
          </a:p>
          <a:p>
            <a:r>
              <a:rPr lang="cs-CZ" sz="1800" dirty="0"/>
              <a:t>→ tropy a figury a jejich funkce</a:t>
            </a:r>
          </a:p>
          <a:p>
            <a:r>
              <a:rPr lang="cs-CZ" sz="1800" dirty="0"/>
              <a:t>ve výňatku</a:t>
            </a:r>
          </a:p>
          <a:p>
            <a:endParaRPr lang="cs-CZ" sz="1800" dirty="0"/>
          </a:p>
          <a:p>
            <a:r>
              <a:rPr lang="cs-CZ" sz="1800" dirty="0"/>
              <a:t>IV.</a:t>
            </a:r>
          </a:p>
          <a:p>
            <a:r>
              <a:rPr lang="cs-CZ" sz="1800" dirty="0"/>
              <a:t>→ kontext autorovy tvorby</a:t>
            </a:r>
          </a:p>
          <a:p>
            <a:r>
              <a:rPr lang="cs-CZ" sz="1800" dirty="0"/>
              <a:t>→ literární / obecně kulturní kontext</a:t>
            </a:r>
          </a:p>
          <a:p>
            <a:pPr marL="0" indent="0">
              <a:buNone/>
            </a:pPr>
            <a:br>
              <a:rPr lang="cs-CZ" sz="1100" i="1" dirty="0"/>
            </a:br>
            <a:endParaRPr lang="cs-CZ" sz="11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85083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8C54AA-8C3D-8C74-E794-D7AF5DEA5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5) Transformace textu (Hník 2014)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0AEFEF-89FE-0B03-F6A0-038429471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endParaRPr lang="cs-CZ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671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2"/>
          <p:cNvSpPr txBox="1">
            <a:spLocks noGrp="1"/>
          </p:cNvSpPr>
          <p:nvPr>
            <p:ph type="title"/>
          </p:nvPr>
        </p:nvSpPr>
        <p:spPr>
          <a:xfrm>
            <a:off x="223520" y="365125"/>
            <a:ext cx="3984686" cy="325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cs-CZ" dirty="0"/>
              <a:t>1. Transformace textu jako celku</a:t>
            </a:r>
            <a:endParaRPr dirty="0"/>
          </a:p>
        </p:txBody>
      </p:sp>
      <p:pic>
        <p:nvPicPr>
          <p:cNvPr id="406" name="Google Shape;406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20178" y="284481"/>
            <a:ext cx="6096982" cy="1846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41521" y="2131032"/>
            <a:ext cx="6096982" cy="4655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cs-CZ" dirty="0"/>
              <a:t>2. Transformace </a:t>
            </a:r>
            <a:br>
              <a:rPr lang="cs-CZ" dirty="0"/>
            </a:br>
            <a:r>
              <a:rPr lang="cs-CZ" dirty="0"/>
              <a:t>jedné </a:t>
            </a:r>
            <a:br>
              <a:rPr lang="cs-CZ" dirty="0"/>
            </a:br>
            <a:r>
              <a:rPr lang="cs-CZ" dirty="0"/>
              <a:t>z textových rovin</a:t>
            </a:r>
            <a:endParaRPr dirty="0"/>
          </a:p>
        </p:txBody>
      </p:sp>
      <p:pic>
        <p:nvPicPr>
          <p:cNvPr id="413" name="Google Shape;413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94960" y="114812"/>
            <a:ext cx="5113585" cy="4680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4960" y="4795520"/>
            <a:ext cx="5113585" cy="12539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9A9AA5-8276-CE26-6AF9-3EB848103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Učitelé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05721D-F549-B1B3-76AA-1E0271478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lvl="0"/>
            <a:r>
              <a:rPr lang="cs-CZ" sz="2000" dirty="0"/>
              <a:t>Učitelé na pedagogických fakultách poezii nečtou nebo ji přímo odmítají, protože jí nerozumí (Vala, Fic, 2012) a v praxi opakují zaběhlé návyky, které „poznali jako žáci a jimiž byli po dlouhá léta spoutáváni“, navíc představují problém vyučující, kteří sami poezii nečtou (Vala, 2013, s. 12). </a:t>
            </a:r>
          </a:p>
          <a:p>
            <a:pPr lvl="0"/>
            <a:r>
              <a:rPr lang="cs-CZ" sz="2000" dirty="0"/>
              <a:t>Bludný kruh: poezii vyučují ti, kteří ji sami nečtou, protože si k ní nevybudovali vztah, a na základě toho pak sami nedokážou básnické texty zprostředkovat jinak než prostřednictvím formálního rozboru. </a:t>
            </a:r>
          </a:p>
          <a:p>
            <a:pPr lvl="0"/>
            <a:r>
              <a:rPr lang="cs-CZ" sz="2000" dirty="0"/>
              <a:t>Ale ani vlastní čtenářství poezie nezaručuje didakticky adekvátní a funkční postup zprostředkování, jak dokládá ve svém rozsáhlém výzkumu výukových situací </a:t>
            </a:r>
            <a:r>
              <a:rPr lang="cs-CZ" sz="2000" dirty="0" err="1"/>
              <a:t>Jindráček</a:t>
            </a:r>
            <a:r>
              <a:rPr lang="cs-CZ" sz="2000" dirty="0"/>
              <a:t> (2024). </a:t>
            </a:r>
          </a:p>
          <a:p>
            <a:r>
              <a:rPr lang="cs-CZ" sz="2000" dirty="0"/>
              <a:t>osobní zaujetí učitele a jeho osobitý přístup (Trávníček 2017)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243738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4"/>
          <p:cNvSpPr txBox="1">
            <a:spLocks noGrp="1"/>
          </p:cNvSpPr>
          <p:nvPr>
            <p:ph type="title"/>
          </p:nvPr>
        </p:nvSpPr>
        <p:spPr>
          <a:xfrm>
            <a:off x="416560" y="365125"/>
            <a:ext cx="4297680" cy="268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cs-CZ" dirty="0"/>
              <a:t>3. Konstrukce textu z částí </a:t>
            </a:r>
            <a:endParaRPr dirty="0"/>
          </a:p>
        </p:txBody>
      </p:sp>
      <p:pic>
        <p:nvPicPr>
          <p:cNvPr id="420" name="Google Shape;420;p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262880" y="284480"/>
            <a:ext cx="6090920" cy="6390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cs-CZ" dirty="0"/>
              <a:t>4. Kondenzace / rozředění textu</a:t>
            </a:r>
            <a:endParaRPr dirty="0"/>
          </a:p>
        </p:txBody>
      </p:sp>
      <p:pic>
        <p:nvPicPr>
          <p:cNvPr id="426" name="Google Shape;426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6160" y="1568112"/>
            <a:ext cx="7243916" cy="2905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6160" y="4473932"/>
            <a:ext cx="7243916" cy="2224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cs-CZ" dirty="0"/>
              <a:t>5. Substituce částí textu </a:t>
            </a:r>
            <a:endParaRPr dirty="0"/>
          </a:p>
        </p:txBody>
      </p:sp>
      <p:pic>
        <p:nvPicPr>
          <p:cNvPr id="434" name="Google Shape;434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41600" y="1412240"/>
            <a:ext cx="6370320" cy="5080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3E69410-34C0-5D56-21FA-14D5F633D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2"/>
                </a:solidFill>
              </a:rPr>
              <a:t>6) Metodická příručka </a:t>
            </a:r>
            <a:r>
              <a:rPr lang="cs-CZ" sz="3600" i="1" dirty="0">
                <a:solidFill>
                  <a:schemeClr val="tx2"/>
                </a:solidFill>
              </a:rPr>
              <a:t>V říši poezie aneb Jak číst s žáky poezii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817AB2-0385-3CEF-AC21-410C6D682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endParaRPr lang="cs-C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515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1AC2190-5A85-70E7-DC37-EC6886529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i="1">
                <a:solidFill>
                  <a:srgbClr val="FFFFFF"/>
                </a:solidFill>
              </a:rPr>
              <a:t>V říši poezie aneb Jak číst s žáky poezii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E04879-6C43-4C1D-787D-9FFBEB075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dirty="0"/>
              <a:t>Metodická příručka staví výuku poezie na aktivní interpretaci textu, konstruktivistickém učení a třífázovém modelu práce s textem. V lekcích se využívají zejména diskusní, interpretační a tvořivé metody, které podporují osobní prožitek z poezie a rozvoj čtenářských i tvůrčích dovedností žáků.</a:t>
            </a:r>
          </a:p>
        </p:txBody>
      </p:sp>
    </p:spTree>
    <p:extLst>
      <p:ext uri="{BB962C8B-B14F-4D97-AF65-F5344CB8AC3E}">
        <p14:creationId xmlns:p14="http://schemas.microsoft.com/office/powerpoint/2010/main" val="33710848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4210EE-4326-8D62-F7DA-0EC745E01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Metody před čtením (evokace)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5393A6-BA13-016C-F873-3C9DDB898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sz="1800" dirty="0"/>
              <a:t>Slouží k aktivaci zkušeností žáků a motivaci.</a:t>
            </a:r>
          </a:p>
          <a:p>
            <a:r>
              <a:rPr lang="cs-CZ" sz="1800" dirty="0"/>
              <a:t>Typické aktivity:</a:t>
            </a:r>
          </a:p>
          <a:p>
            <a:pPr lvl="1"/>
            <a:r>
              <a:rPr lang="cs-CZ" sz="1800" dirty="0"/>
              <a:t>práce s názvem básně</a:t>
            </a:r>
          </a:p>
          <a:p>
            <a:pPr lvl="1"/>
            <a:r>
              <a:rPr lang="cs-CZ" sz="1800" dirty="0"/>
              <a:t>odhad tématu nebo obsahu</a:t>
            </a:r>
          </a:p>
          <a:p>
            <a:pPr lvl="1"/>
            <a:r>
              <a:rPr lang="cs-CZ" sz="1800" dirty="0"/>
              <a:t>brainstorming k tématu básně</a:t>
            </a:r>
          </a:p>
          <a:p>
            <a:pPr lvl="1"/>
            <a:r>
              <a:rPr lang="cs-CZ" sz="1800" dirty="0"/>
              <a:t>práce s klíčovými slovy</a:t>
            </a:r>
          </a:p>
          <a:p>
            <a:pPr lvl="1"/>
            <a:r>
              <a:rPr lang="cs-CZ" sz="1800" dirty="0"/>
              <a:t>diskuse o osobních zkušenostech žáků</a:t>
            </a:r>
          </a:p>
          <a:p>
            <a:pPr lvl="1"/>
            <a:r>
              <a:rPr lang="cs-CZ" sz="1800" dirty="0"/>
              <a:t>imaginativní úkoly (představa situace, obrazu apod.)</a:t>
            </a:r>
          </a:p>
          <a:p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31836215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3FE5EA-4377-7530-B1B3-F4F1C3F81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Metody během čtení (uvědomění si významu informací)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3B47E4-27FB-C43C-39CD-66881C30C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sz="1900" dirty="0"/>
              <a:t>Slouží k porozumění textu a jeho interpretaci.</a:t>
            </a:r>
          </a:p>
          <a:p>
            <a:r>
              <a:rPr lang="cs-CZ" sz="1900" dirty="0"/>
              <a:t>Typické aktivity:</a:t>
            </a:r>
          </a:p>
          <a:p>
            <a:pPr lvl="1"/>
            <a:r>
              <a:rPr lang="cs-CZ" sz="1900" dirty="0"/>
              <a:t>hlasité nebo tiché čtení básně</a:t>
            </a:r>
          </a:p>
          <a:p>
            <a:pPr lvl="1"/>
            <a:r>
              <a:rPr lang="cs-CZ" sz="1900" dirty="0"/>
              <a:t>opakované čtení textu</a:t>
            </a:r>
          </a:p>
          <a:p>
            <a:pPr lvl="1"/>
            <a:r>
              <a:rPr lang="cs-CZ" sz="1900" dirty="0"/>
              <a:t>interpretace obrazů a metafor</a:t>
            </a:r>
          </a:p>
          <a:p>
            <a:pPr lvl="1"/>
            <a:r>
              <a:rPr lang="cs-CZ" sz="1900" dirty="0"/>
              <a:t>hledání motivů a emocí v básni</a:t>
            </a:r>
          </a:p>
          <a:p>
            <a:pPr lvl="1"/>
            <a:r>
              <a:rPr lang="cs-CZ" sz="1900" dirty="0"/>
              <a:t>práce s jazykovými prostředky</a:t>
            </a:r>
          </a:p>
          <a:p>
            <a:pPr lvl="1"/>
            <a:r>
              <a:rPr lang="cs-CZ" sz="1900" dirty="0"/>
              <a:t>diskuse nad významem veršů</a:t>
            </a:r>
          </a:p>
          <a:p>
            <a:pPr lvl="1"/>
            <a:r>
              <a:rPr lang="cs-CZ" sz="1900" dirty="0"/>
              <a:t>porovnávání interpretací žáků</a:t>
            </a:r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2251943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265FD7-7268-5683-724B-19D2598F1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Metody po čtení (reflexe)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B89939-7753-F84D-268D-D4CFF78E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fontScale="85000" lnSpcReduction="20000"/>
          </a:bodyPr>
          <a:lstStyle/>
          <a:p>
            <a:r>
              <a:rPr lang="cs-CZ" sz="1900" dirty="0"/>
              <a:t>Vedou k hlubšímu porozumění a osobní reakci na text.</a:t>
            </a:r>
          </a:p>
          <a:p>
            <a:r>
              <a:rPr lang="cs-CZ" sz="1900" dirty="0"/>
              <a:t>Typické aktivity:</a:t>
            </a:r>
          </a:p>
          <a:p>
            <a:pPr lvl="1"/>
            <a:r>
              <a:rPr lang="cs-CZ" sz="1900" dirty="0"/>
              <a:t>interpretace a společná diskuse</a:t>
            </a:r>
          </a:p>
          <a:p>
            <a:pPr lvl="1"/>
            <a:r>
              <a:rPr lang="cs-CZ" sz="1900" dirty="0"/>
              <a:t>výtvarná reakce na báseň</a:t>
            </a:r>
          </a:p>
          <a:p>
            <a:pPr lvl="1"/>
            <a:r>
              <a:rPr lang="cs-CZ" sz="1900" dirty="0"/>
              <a:t>dramatizace nebo recitace</a:t>
            </a:r>
          </a:p>
          <a:p>
            <a:pPr lvl="1"/>
            <a:r>
              <a:rPr lang="cs-CZ" sz="1900" dirty="0"/>
              <a:t>psaní vlastní básně</a:t>
            </a:r>
          </a:p>
          <a:p>
            <a:pPr lvl="1"/>
            <a:r>
              <a:rPr lang="cs-CZ" sz="1900" dirty="0"/>
              <a:t>parafráze básně</a:t>
            </a:r>
          </a:p>
          <a:p>
            <a:pPr lvl="1"/>
            <a:r>
              <a:rPr lang="cs-CZ" sz="1900" dirty="0"/>
              <a:t>doplnění či pokračování textu</a:t>
            </a:r>
          </a:p>
          <a:p>
            <a:pPr lvl="1"/>
            <a:r>
              <a:rPr lang="cs-CZ" sz="1900" dirty="0"/>
              <a:t>experimentování s formou (např. typogramy, dadaistické básně)</a:t>
            </a:r>
          </a:p>
          <a:p>
            <a:r>
              <a:rPr lang="cs-CZ" sz="1900" dirty="0"/>
              <a:t>V některých lekcích se objevují také </a:t>
            </a:r>
            <a:r>
              <a:rPr lang="cs-CZ" sz="1900" b="1" dirty="0"/>
              <a:t>jazykové a tvůrčí hry s poezií</a:t>
            </a:r>
            <a:r>
              <a:rPr lang="cs-CZ" sz="1900" dirty="0"/>
              <a:t>, například:</a:t>
            </a:r>
          </a:p>
          <a:p>
            <a:pPr lvl="1"/>
            <a:r>
              <a:rPr lang="cs-CZ" sz="1900" dirty="0"/>
              <a:t>hry s veršováním</a:t>
            </a:r>
          </a:p>
          <a:p>
            <a:pPr lvl="1"/>
            <a:r>
              <a:rPr lang="cs-CZ" sz="1900" dirty="0"/>
              <a:t>tvorba haiku</a:t>
            </a:r>
          </a:p>
          <a:p>
            <a:pPr lvl="1"/>
            <a:r>
              <a:rPr lang="cs-CZ" sz="1900" dirty="0"/>
              <a:t>vizuální poezie (typogramy, </a:t>
            </a:r>
            <a:r>
              <a:rPr lang="cs-CZ" sz="1900" dirty="0" err="1"/>
              <a:t>prstogramy</a:t>
            </a:r>
            <a:r>
              <a:rPr lang="cs-CZ" sz="1900" dirty="0"/>
              <a:t>)</a:t>
            </a:r>
          </a:p>
          <a:p>
            <a:pPr lvl="1"/>
            <a:r>
              <a:rPr lang="cs-CZ" sz="1900" dirty="0"/>
              <a:t>nonsensové básně.</a:t>
            </a:r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4306918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A9DA4F-F00B-7B48-1ADD-3FD8CE63B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Vybraná lekce ke společné reflexi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C842F7-EAB2-F95F-7D7A-03F9748D8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cs-CZ" dirty="0"/>
              <a:t>Jan Neruda: Dědova mísa; </a:t>
            </a:r>
            <a:r>
              <a:rPr lang="cs-CZ" dirty="0" err="1"/>
              <a:t>Shel</a:t>
            </a:r>
            <a:r>
              <a:rPr lang="cs-CZ" dirty="0"/>
              <a:t> </a:t>
            </a:r>
            <a:r>
              <a:rPr lang="cs-CZ" dirty="0" err="1"/>
              <a:t>Silverstein</a:t>
            </a:r>
            <a:r>
              <a:rPr lang="cs-CZ" dirty="0"/>
              <a:t>: Rozhovor (s. 73-80)</a:t>
            </a:r>
          </a:p>
        </p:txBody>
      </p:sp>
    </p:spTree>
    <p:extLst>
      <p:ext uri="{BB962C8B-B14F-4D97-AF65-F5344CB8AC3E}">
        <p14:creationId xmlns:p14="http://schemas.microsoft.com/office/powerpoint/2010/main" val="77261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59F4951-12DC-D16A-AC92-D7CB8CD0F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tx2"/>
                </a:solidFill>
              </a:rPr>
              <a:t>7) </a:t>
            </a:r>
            <a:r>
              <a:rPr lang="cs-CZ" sz="3200" b="1" dirty="0"/>
              <a:t>Jak učit poezii — revize výukových metod.</a:t>
            </a:r>
            <a:br>
              <a:rPr lang="cs-CZ" sz="3200" b="1" dirty="0"/>
            </a:br>
            <a:r>
              <a:rPr lang="cs-CZ" sz="3200" b="1" dirty="0"/>
              <a:t>Úvaha, jak vrátit básním rytmus,</a:t>
            </a:r>
            <a:br>
              <a:rPr lang="cs-CZ" sz="3200" b="1" dirty="0"/>
            </a:br>
            <a:r>
              <a:rPr lang="cs-CZ" sz="3200" b="1" dirty="0"/>
              <a:t>žákům vztah k poezii a učitelům sebevědomí</a:t>
            </a:r>
            <a:endParaRPr lang="cs-CZ" sz="3200" dirty="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FA5255-AAE5-B7C1-95D2-08737CD59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cs-CZ" sz="1800" dirty="0">
                <a:solidFill>
                  <a:schemeClr val="tx2"/>
                </a:solidFill>
              </a:rPr>
              <a:t>Zdroj: </a:t>
            </a:r>
            <a:r>
              <a:rPr lang="cs-CZ" sz="1800" dirty="0"/>
              <a:t>ČERMOCHOVÁ, K.: Jak učit poezii — revize výukových metod. Úvaha, jak vrátit básním rytmus, žákům vztah k poezii a učitelům sebevědomí. Slovo a smysl [online]. Roč. 22, 2025, č. 47, s. 56–79. URL: </a:t>
            </a:r>
            <a:r>
              <a:rPr lang="cs-CZ" sz="1800" dirty="0">
                <a:hlinkClick r:id="rId2"/>
              </a:rPr>
              <a:t>https://dspace.cuni.cz/handle/20.500.11956/206136</a:t>
            </a:r>
            <a:endParaRPr lang="cs-CZ" sz="1800" dirty="0"/>
          </a:p>
          <a:p>
            <a:pPr marL="0" indent="0">
              <a:buNone/>
            </a:pPr>
            <a:endParaRPr lang="cs-C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47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A7D6F2-895F-8811-0AC1-B79F94AE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Různé přístupy k básni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7BC77D-6243-F48B-CB8A-B50C8BBBD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000" b="1" dirty="0"/>
              <a:t>Obsahový model </a:t>
            </a:r>
            <a:r>
              <a:rPr lang="cs-CZ" sz="2000" dirty="0"/>
              <a:t>- parafráze - co tím chtěl básník říci, řekněte to jinými slovy…</a:t>
            </a:r>
          </a:p>
          <a:p>
            <a:r>
              <a:rPr lang="cs-CZ" sz="2000" b="1" dirty="0"/>
              <a:t>přístup zaměřený na emoce a subjektivní hodnocení</a:t>
            </a:r>
            <a:r>
              <a:rPr lang="cs-CZ" sz="2000" dirty="0"/>
              <a:t>:</a:t>
            </a:r>
          </a:p>
          <a:p>
            <a:pPr lvl="1"/>
            <a:r>
              <a:rPr lang="cs-CZ" sz="1600" dirty="0"/>
              <a:t>„osobní rovinu v reakcích na báseň mohou posilovat ti vyučující, kteří toho o poezii mnoho nevědí. Je jednodušší a zároveň společensky vhodnější zeptat se druhého, co báseň znamená pro něj než se snažit popsat, co znamená, a ukázat, jak toho dosahuje“ (viz citace z </a:t>
            </a:r>
            <a:r>
              <a:rPr lang="cs-CZ" sz="1600" dirty="0" err="1"/>
              <a:t>Millwarda</a:t>
            </a:r>
            <a:r>
              <a:rPr lang="cs-CZ" sz="1600" dirty="0"/>
              <a:t> na s. 73), výuka, která se na první pohled tváří, jako kdyby dávala prostor pro responsi na báseň a její subjektivní konkretizaci a interpretaci, ale uniká rovina, jak těchto účinků text dosahuje, a rozplývá se v mlhovině dojmů a impresí.</a:t>
            </a:r>
          </a:p>
          <a:p>
            <a:r>
              <a:rPr lang="cs-CZ" sz="2000" b="1" dirty="0"/>
              <a:t>interpretační přístup </a:t>
            </a:r>
            <a:r>
              <a:rPr lang="cs-CZ" sz="2000" dirty="0"/>
              <a:t>k básnickému textu směřuje k rozvedení díla, k němuž se interpretující komentář stále obrací a vede k jeho hlubšímu promýšlení (</a:t>
            </a:r>
            <a:r>
              <a:rPr lang="cs-CZ" sz="2000" dirty="0" err="1"/>
              <a:t>Härtelová</a:t>
            </a:r>
            <a:r>
              <a:rPr lang="cs-CZ" sz="2000" dirty="0"/>
              <a:t>, 2023, s. 70).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190954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B6B73D-F88D-A410-19D8-5220FFA63BD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5329" r="3554" b="1056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57DB4C-C84A-7210-8E7A-B456A688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Didakticky klíčová (meta)metoda či princip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DFDFC7B-318E-8617-5FBC-F338563217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8727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32534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D630B4-4CCC-7B1D-1803-DAED942D7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ohled z úhlu ve tvaru obvodu jako mozek">
            <a:extLst>
              <a:ext uri="{FF2B5EF4-FFF2-40B4-BE49-F238E27FC236}">
                <a16:creationId xmlns:a16="http://schemas.microsoft.com/office/drawing/2014/main" id="{7969730B-A1E4-109D-E8F1-0CD14268191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9355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9260432-D751-E1CC-3EE7-8AB3B390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48600" cy="32044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8) Využití umělé inteligence ve výuce poezie, ale i literatury obecně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264613-F0F7-08CE-0ADF-98407A64D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2879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0271C7-053D-07FC-1424-1E18688157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41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9AA3AE-3DFD-8769-E983-5DDC791E5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Přehled základních možností využití IA k: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2542AEA-C583-D7DE-1785-D294E7D6E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2743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93378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901ADB-D558-7D0E-8B9A-753321D46DF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20594" b="440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68DEE42-ED76-2308-3CD4-1D732DFAC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1. Podpora plánování výuky</a:t>
            </a:r>
            <a:endParaRPr lang="cs-CZ" dirty="0"/>
          </a:p>
        </p:txBody>
      </p:sp>
      <p:graphicFrame>
        <p:nvGraphicFramePr>
          <p:cNvPr id="19" name="Zástupný obsah 2">
            <a:extLst>
              <a:ext uri="{FF2B5EF4-FFF2-40B4-BE49-F238E27FC236}">
                <a16:creationId xmlns:a16="http://schemas.microsoft.com/office/drawing/2014/main" id="{EA388DA8-5B54-2295-B33E-D25CA5BEBF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18293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1248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1FD3F1-6431-B805-5079-8CD04139E4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49F0BE8-E3F8-35D1-7C05-7B60C9D0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2. Individualizace a personalizace výuky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100BBEB-44BC-D415-FE4B-D33AB59128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5787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3936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46FE4CC-5240-D4FE-6775-A02700E7D44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877" b="1485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3B6E0F2-1941-3DE9-F674-8073894F5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3. Asistence při interpretaci literárního textu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71718E0-CA70-90D7-6EC0-D98CAB65A7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1351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77244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F1B09CD-2DE4-1189-25EC-70EEA0F18A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7281F15-D2B8-F905-FA2F-C085691D9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4. Tvůrčí práce s literárním textem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5B80D5B-6867-B2DD-0277-367C5FDE47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15256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1927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2FD67E6-E3BB-5F1E-A263-1C239B8F4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cs-CZ" sz="4800" b="1"/>
              <a:t>5. Analýza a porovnávání literárních textů</a:t>
            </a:r>
            <a:endParaRPr lang="cs-CZ" sz="480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2E42AF3-8BE9-812C-A0FA-DB0BD05A0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986577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0920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6A36BB-3A54-D954-2578-994E0A79D6D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8018" b="7712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39B8DD3-1B7F-EDC8-1E0F-9A31F564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6. Vizualizace a multimodální interpretace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8FAAE24-6E1B-951A-F720-4522D6951E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636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0951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1CC098-1704-1DF8-D7C5-DFFD1DD3373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853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AAB826B-EEAD-0E29-9D65-E989896B8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7. Podpora práce se zdroji a literaturou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C4286D1-84B0-D05E-78B7-180A67A7FF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2313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0056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85CDFBB-8D88-B2BA-5CCE-39C7B8028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Interpretační přístup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C622B8-ACFF-2DD8-224B-B8BBAD346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b="1" dirty="0"/>
              <a:t>model, který směřuje k tomu zůstat „uvnitř textu</a:t>
            </a:r>
            <a:r>
              <a:rPr lang="cs-CZ" dirty="0"/>
              <a:t>“ (tamtéž), </a:t>
            </a:r>
          </a:p>
          <a:p>
            <a:r>
              <a:rPr lang="cs-CZ" dirty="0"/>
              <a:t>je to přístup, který „neutvrzuje čtenáře v naději, že jim poskytne univerzální návod, jak efektivně definovat a interpretovat básnické texty, ale pobízí je, aby pozorně vnímali rozmanitost lyrické poezie a sami hledali přístup k ‚potěšení z jejich rytmů, zvukových vzorců, verbálních her či imaginativní energie‘“ (</a:t>
            </a:r>
            <a:r>
              <a:rPr lang="cs-CZ" dirty="0" err="1"/>
              <a:t>Jindráček</a:t>
            </a:r>
            <a:r>
              <a:rPr lang="cs-CZ" dirty="0"/>
              <a:t>, 2024, s. 43).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28130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0FF915-D598-44F4-13B0-4DF1C6B32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5" y="1106007"/>
            <a:ext cx="10550025" cy="1182927"/>
          </a:xfrm>
        </p:spPr>
        <p:txBody>
          <a:bodyPr anchor="b">
            <a:normAutofit/>
          </a:bodyPr>
          <a:lstStyle/>
          <a:p>
            <a:r>
              <a:rPr lang="cs-CZ" sz="3900" b="1"/>
              <a:t>8. Rozvoj kritického přemýšlení o AI a literatuře</a:t>
            </a:r>
            <a:endParaRPr lang="cs-CZ" sz="39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7848B4-31C5-DFE5-2A64-2BF1506DF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5" y="2598947"/>
            <a:ext cx="10550025" cy="3677348"/>
          </a:xfrm>
        </p:spPr>
        <p:txBody>
          <a:bodyPr anchor="t">
            <a:normAutofit/>
          </a:bodyPr>
          <a:lstStyle/>
          <a:p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Výuka může reflektovat také samotný fenomén AI.</a:t>
            </a:r>
          </a:p>
          <a:p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Možná témata: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autorství literárního textu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vztah lidské a strojové tvorby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stereotypy generovaného textu</a:t>
            </a:r>
          </a:p>
          <a:p>
            <a:pPr lvl="1"/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limity jazykových modelů</a:t>
            </a:r>
          </a:p>
          <a:p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Žáci tak mohou </a:t>
            </a:r>
            <a:r>
              <a:rPr lang="cs-CZ" sz="2000" b="1">
                <a:solidFill>
                  <a:schemeClr val="tx1">
                    <a:alpha val="80000"/>
                  </a:schemeClr>
                </a:solidFill>
              </a:rPr>
              <a:t>kriticky hodnotit generovanou literaturu</a:t>
            </a:r>
            <a:r>
              <a:rPr lang="cs-CZ" sz="2000">
                <a:solidFill>
                  <a:schemeClr val="tx1">
                    <a:alpha val="80000"/>
                  </a:schemeClr>
                </a:solidFill>
              </a:rPr>
              <a:t>. </a:t>
            </a:r>
          </a:p>
          <a:p>
            <a:endParaRPr lang="cs-CZ" sz="2000">
              <a:solidFill>
                <a:schemeClr val="tx1">
                  <a:alpha val="80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350D8D-73D6-4132-89B5-DD52F3962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88224" y="2325422"/>
            <a:ext cx="465458" cy="872153"/>
            <a:chOff x="11388224" y="2325422"/>
            <a:chExt cx="465458" cy="872153"/>
          </a:xfrm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3764" y="232542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2544" y="255471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88224" y="306986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92062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81287E-DEEA-869A-E34B-D2B30579C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cs-CZ" sz="4800" dirty="0">
                <a:solidFill>
                  <a:srgbClr val="FFFFFF"/>
                </a:solidFill>
              </a:rPr>
              <a:t>Praktický příklad č. 1: </a:t>
            </a:r>
            <a:r>
              <a:rPr lang="cs-CZ" sz="4800" b="1" dirty="0">
                <a:solidFill>
                  <a:srgbClr val="FFFFFF"/>
                </a:solidFill>
              </a:rPr>
              <a:t>Kdo napsal tuto báseň? (AI vs. člověk)</a:t>
            </a:r>
            <a:r>
              <a:rPr lang="cs-CZ" sz="48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F03EAE-A673-2884-DAC0-C3889A006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245" y="518400"/>
            <a:ext cx="5339552" cy="5837949"/>
          </a:xfrm>
        </p:spPr>
        <p:txBody>
          <a:bodyPr anchor="ctr">
            <a:normAutofit/>
          </a:bodyPr>
          <a:lstStyle/>
          <a:p>
            <a:r>
              <a:rPr lang="cs-CZ" sz="1900" b="1" dirty="0">
                <a:solidFill>
                  <a:schemeClr val="tx1">
                    <a:alpha val="80000"/>
                  </a:schemeClr>
                </a:solidFill>
              </a:rPr>
              <a:t>Cíl: </a:t>
            </a:r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Rozvíjet cit pro </a:t>
            </a:r>
            <a:r>
              <a:rPr lang="cs-CZ" sz="1900" b="1" dirty="0">
                <a:solidFill>
                  <a:schemeClr val="tx1">
                    <a:alpha val="80000"/>
                  </a:schemeClr>
                </a:solidFill>
              </a:rPr>
              <a:t>jazyk, styl a poetiku textu</a:t>
            </a:r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r>
              <a:rPr lang="cs-CZ" sz="1900" b="1" dirty="0">
                <a:solidFill>
                  <a:schemeClr val="tx1">
                    <a:alpha val="80000"/>
                  </a:schemeClr>
                </a:solidFill>
              </a:rPr>
              <a:t>Postup</a:t>
            </a:r>
            <a:endParaRPr lang="cs-CZ" sz="1900" dirty="0">
              <a:solidFill>
                <a:schemeClr val="tx1">
                  <a:alpha val="80000"/>
                </a:schemeClr>
              </a:solidFill>
            </a:endParaRPr>
          </a:p>
          <a:p>
            <a:pPr lvl="0"/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Učitel připraví dvě krátké básně:</a:t>
            </a:r>
          </a:p>
          <a:p>
            <a:pPr lvl="1"/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jednu od skutečného autora</a:t>
            </a:r>
          </a:p>
          <a:p>
            <a:pPr lvl="1"/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jednu vygenerovanou AI ve stylu tohoto autora.</a:t>
            </a:r>
          </a:p>
          <a:p>
            <a:pPr lvl="0"/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Žáci pracují ve dvojicích a mají za úkol:</a:t>
            </a:r>
          </a:p>
          <a:p>
            <a:pPr lvl="1"/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rozhodnout, která báseň je pravděpodobně lidská,</a:t>
            </a:r>
          </a:p>
          <a:p>
            <a:pPr lvl="1"/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zdůvodnit své rozhodnutí.</a:t>
            </a:r>
          </a:p>
          <a:p>
            <a:pPr lvl="0"/>
            <a:r>
              <a:rPr lang="cs-CZ" sz="1900" b="1" dirty="0">
                <a:solidFill>
                  <a:schemeClr val="tx1">
                    <a:alpha val="80000"/>
                  </a:schemeClr>
                </a:solidFill>
              </a:rPr>
              <a:t>Diskuse ve třídě</a:t>
            </a:r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:</a:t>
            </a:r>
          </a:p>
          <a:p>
            <a:pPr lvl="1"/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Jaké jazykové prostředky jste sledovali?</a:t>
            </a:r>
          </a:p>
          <a:p>
            <a:pPr lvl="1"/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Co působilo „přesvědčivěji“?</a:t>
            </a:r>
          </a:p>
          <a:p>
            <a:r>
              <a:rPr lang="cs-CZ" sz="1900" b="1" dirty="0">
                <a:solidFill>
                  <a:schemeClr val="tx1">
                    <a:alpha val="80000"/>
                  </a:schemeClr>
                </a:solidFill>
              </a:rPr>
              <a:t>Přínos - </a:t>
            </a:r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Žáci se učí: všímat si </a:t>
            </a:r>
            <a:r>
              <a:rPr lang="cs-CZ" sz="1900" b="1" dirty="0">
                <a:solidFill>
                  <a:schemeClr val="tx1">
                    <a:alpha val="80000"/>
                  </a:schemeClr>
                </a:solidFill>
              </a:rPr>
              <a:t>stylových znaků poezie, </a:t>
            </a:r>
            <a:r>
              <a:rPr lang="cs-CZ" sz="1900" dirty="0">
                <a:solidFill>
                  <a:schemeClr val="tx1">
                    <a:alpha val="80000"/>
                  </a:schemeClr>
                </a:solidFill>
              </a:rPr>
              <a:t>argumentovat při interpretaci.</a:t>
            </a:r>
          </a:p>
          <a:p>
            <a:endParaRPr lang="cs-CZ" sz="19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0637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2C973D-466A-7550-BB23-84D666AD2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cs-CZ" sz="5200" dirty="0">
                <a:solidFill>
                  <a:srgbClr val="FFFFFF"/>
                </a:solidFill>
              </a:rPr>
              <a:t>Praktický příklad č. 2: </a:t>
            </a:r>
            <a:r>
              <a:rPr lang="cs-CZ" sz="5200" b="1" dirty="0">
                <a:solidFill>
                  <a:srgbClr val="FFFFFF"/>
                </a:solidFill>
              </a:rPr>
              <a:t>AI jako partner pro interpretaci</a:t>
            </a:r>
            <a:endParaRPr lang="cs-CZ" sz="52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8196A6-9F09-51C2-AE52-E33EA4BA2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endParaRPr lang="cs-CZ" sz="17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Cíl: 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Rozvíjet </a:t>
            </a:r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interpretační otázky a hypotézy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Postup</a:t>
            </a:r>
            <a:endParaRPr lang="cs-CZ" sz="170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Žáci dostanou krátkou ukázku (báseň nebo krátký prózový úryvek).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Ve skupinách mají vytvořit </a:t>
            </a:r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3 interpretační otázky k textu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Tyto otázky položí AI (např. chatbotu).</a:t>
            </a:r>
          </a:p>
          <a:p>
            <a:pPr lvl="0"/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Úkol žáků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: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zhodnotit odpověď AI,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doplnit, opravit nebo rozporovat její interpretaci.</a:t>
            </a:r>
          </a:p>
          <a:p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Reflexe - 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Diskuse: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V čem byla interpretace AI přesvědčivá?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Co naopak přehlédla?</a:t>
            </a:r>
          </a:p>
          <a:p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Přínos - 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Žáci si uvědomují, že: interpretace je </a:t>
            </a:r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otevřený proces a 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AI není autorita.</a:t>
            </a:r>
          </a:p>
          <a:p>
            <a:endParaRPr lang="cs-CZ" sz="17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0157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2E4C73-6251-27A6-C5E3-EA54E2AB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cs-CZ" sz="5600" dirty="0">
                <a:solidFill>
                  <a:srgbClr val="FFFFFF"/>
                </a:solidFill>
              </a:rPr>
              <a:t>Praktický příklad č. 3: </a:t>
            </a:r>
            <a:r>
              <a:rPr lang="cs-CZ" sz="5600" b="1" dirty="0">
                <a:solidFill>
                  <a:srgbClr val="FFFFFF"/>
                </a:solidFill>
              </a:rPr>
              <a:t>Přepiš text jiným způsobem</a:t>
            </a:r>
            <a:endParaRPr lang="cs-CZ" sz="56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18CDB-F0D1-540D-6D2F-0003E7A74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Cíl: 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Pochopit </a:t>
            </a:r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funkci stylu a jazykových prostředků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Postup</a:t>
            </a:r>
            <a:endParaRPr lang="cs-CZ" sz="170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Učitel vybere krátkou pasáž literárního textu.</a:t>
            </a:r>
          </a:p>
          <a:p>
            <a:pPr lvl="0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Žáci zadávají AI úkoly, např.: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napiš tento text jako zprávu v novinách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napiš ho jako moderní chatovou konverzaci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napiš ho jako hororovou scénu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napiš ho jako komickou scénu</a:t>
            </a:r>
          </a:p>
          <a:p>
            <a:pPr lvl="0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Žáci porovnají: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původní text a upravené verze.</a:t>
            </a:r>
          </a:p>
          <a:p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Reflexe - 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Diskuse: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Co se změnilo v atmosféře?</a:t>
            </a:r>
          </a:p>
          <a:p>
            <a:pPr lvl="1"/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Jak styl ovlivňuje význam textu?</a:t>
            </a:r>
          </a:p>
          <a:p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Přínos: 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Žáci pochopí: že </a:t>
            </a:r>
            <a:r>
              <a:rPr lang="cs-CZ" sz="1700" b="1">
                <a:solidFill>
                  <a:schemeClr val="tx1">
                    <a:alpha val="80000"/>
                  </a:schemeClr>
                </a:solidFill>
              </a:rPr>
              <a:t>styl není jen forma</a:t>
            </a:r>
            <a:r>
              <a:rPr lang="cs-CZ" sz="1700">
                <a:solidFill>
                  <a:schemeClr val="tx1">
                    <a:alpha val="80000"/>
                  </a:schemeClr>
                </a:solidFill>
              </a:rPr>
              <a:t>, ale významotvorný prvek.</a:t>
            </a:r>
          </a:p>
          <a:p>
            <a:endParaRPr lang="cs-CZ" sz="17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7040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79A36B-8A70-585D-694E-0515C40E0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cs-CZ" sz="4800" b="1" dirty="0">
                <a:solidFill>
                  <a:srgbClr val="FFFFFF"/>
                </a:solidFill>
              </a:rPr>
              <a:t>4. Aktivita „Oprav AI“</a:t>
            </a:r>
            <a:br>
              <a:rPr lang="cs-CZ" sz="4800" dirty="0">
                <a:solidFill>
                  <a:srgbClr val="FFFFFF"/>
                </a:solidFill>
              </a:rPr>
            </a:br>
            <a:endParaRPr lang="cs-CZ" sz="48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5854B3-2C1F-3255-B75E-2B4165788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lvl="0"/>
            <a:r>
              <a:rPr lang="cs-CZ" sz="2400" dirty="0">
                <a:solidFill>
                  <a:schemeClr val="tx1">
                    <a:alpha val="80000"/>
                  </a:schemeClr>
                </a:solidFill>
              </a:rPr>
              <a:t>AI vytvoří interpretaci básně.</a:t>
            </a:r>
          </a:p>
          <a:p>
            <a:pPr lvl="0"/>
            <a:r>
              <a:rPr lang="cs-CZ" sz="2400" dirty="0">
                <a:solidFill>
                  <a:schemeClr val="tx1">
                    <a:alpha val="80000"/>
                  </a:schemeClr>
                </a:solidFill>
              </a:rPr>
              <a:t>Žáci mají za úkol:</a:t>
            </a:r>
          </a:p>
          <a:p>
            <a:pPr lvl="1"/>
            <a:r>
              <a:rPr lang="cs-CZ" dirty="0">
                <a:solidFill>
                  <a:schemeClr val="tx1">
                    <a:alpha val="80000"/>
                  </a:schemeClr>
                </a:solidFill>
              </a:rPr>
              <a:t>najít chyby,</a:t>
            </a:r>
          </a:p>
          <a:p>
            <a:pPr lvl="1"/>
            <a:r>
              <a:rPr lang="cs-CZ" dirty="0">
                <a:solidFill>
                  <a:schemeClr val="tx1">
                    <a:alpha val="80000"/>
                  </a:schemeClr>
                </a:solidFill>
              </a:rPr>
              <a:t>doplnit argumenty z textu.</a:t>
            </a:r>
          </a:p>
          <a:p>
            <a:r>
              <a:rPr lang="cs-CZ" sz="2400" dirty="0">
                <a:solidFill>
                  <a:schemeClr val="tx1">
                    <a:alpha val="80000"/>
                  </a:schemeClr>
                </a:solidFill>
              </a:rPr>
              <a:t>Tím se učí:</a:t>
            </a:r>
          </a:p>
          <a:p>
            <a:pPr lvl="1"/>
            <a:r>
              <a:rPr lang="cs-CZ" b="1" dirty="0">
                <a:solidFill>
                  <a:schemeClr val="tx1">
                    <a:alpha val="80000"/>
                  </a:schemeClr>
                </a:solidFill>
              </a:rPr>
              <a:t>práci s textovými důkazy</a:t>
            </a:r>
            <a:endParaRPr lang="cs-CZ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cs-CZ" dirty="0">
                <a:solidFill>
                  <a:schemeClr val="tx1">
                    <a:alpha val="80000"/>
                  </a:schemeClr>
                </a:solidFill>
              </a:rPr>
              <a:t>kritické myšlení.</a:t>
            </a:r>
            <a:br>
              <a:rPr lang="cs-CZ" sz="1600" dirty="0">
                <a:solidFill>
                  <a:schemeClr val="tx1">
                    <a:alpha val="80000"/>
                  </a:schemeClr>
                </a:solidFill>
              </a:rPr>
            </a:br>
            <a:endParaRPr lang="cs-CZ" sz="1600" dirty="0">
              <a:solidFill>
                <a:schemeClr val="tx1">
                  <a:alpha val="80000"/>
                </a:schemeClr>
              </a:solidFill>
            </a:endParaRPr>
          </a:p>
          <a:p>
            <a:endParaRPr lang="cs-CZ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0942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7ED4156-DF49-0435-AFC2-F2448AB41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REFLEXE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D065ED7-D5AF-A8FE-DDCA-0D1DC0AA81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77597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09393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77220A-3639-7E61-93DD-6837A35D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cs-CZ" sz="4000">
                <a:solidFill>
                  <a:schemeClr val="bg1"/>
                </a:solidFill>
              </a:rPr>
              <a:t>Literatura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0A4589-3F9C-7700-6EDD-AC332D98B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 fontScale="62500" lnSpcReduction="20000"/>
          </a:bodyPr>
          <a:lstStyle/>
          <a:p>
            <a:r>
              <a:rPr lang="cs-CZ" sz="2900" dirty="0"/>
              <a:t>ČERMOCHOVÁ, K.: Jak učit poezii — revize výukových metod. Úvaha, jak vrátit básním rytmus, žákům vztah k poezii a učitelům sebevědomí. Slovo a smysl [online]. Roč. 22, 2025, č. 47, s. 56–79. URL: </a:t>
            </a:r>
            <a:r>
              <a:rPr lang="cs-CZ" sz="2900" dirty="0">
                <a:hlinkClick r:id="rId2"/>
              </a:rPr>
              <a:t>https://dspace.cuni.cz/handle/20.500.11956/206136</a:t>
            </a:r>
            <a:endParaRPr lang="cs-CZ" sz="2900" dirty="0"/>
          </a:p>
          <a:p>
            <a:r>
              <a:rPr lang="cs-CZ" sz="2900" cap="all" dirty="0"/>
              <a:t>Fišer</a:t>
            </a:r>
            <a:r>
              <a:rPr lang="cs-CZ" sz="2900" dirty="0"/>
              <a:t>, Zbyněk a kol. </a:t>
            </a:r>
            <a:r>
              <a:rPr lang="cs-CZ" sz="2900" i="1" dirty="0"/>
              <a:t>Tvůrčí psaní v literární výchově jako nástroj poznávání</a:t>
            </a:r>
            <a:r>
              <a:rPr lang="cs-CZ" sz="2900" dirty="0"/>
              <a:t>. Vyd. 1. Brno: Masarykova univerzita, 2012. Dostupné také z: </a:t>
            </a:r>
            <a:r>
              <a:rPr lang="cs-CZ" sz="2900" dirty="0">
                <a:hlinkClick r:id="rId3"/>
              </a:rPr>
              <a:t>https://munispace.muni.cz/</a:t>
            </a:r>
            <a:r>
              <a:rPr lang="cs-CZ" sz="2900" dirty="0" err="1">
                <a:hlinkClick r:id="rId3"/>
              </a:rPr>
              <a:t>book?id</a:t>
            </a:r>
            <a:r>
              <a:rPr lang="cs-CZ" sz="2900" dirty="0">
                <a:hlinkClick r:id="rId3"/>
              </a:rPr>
              <a:t>=873</a:t>
            </a:r>
            <a:r>
              <a:rPr lang="cs-CZ" sz="2900" dirty="0"/>
              <a:t>.</a:t>
            </a:r>
          </a:p>
          <a:p>
            <a:r>
              <a:rPr lang="cs-CZ" sz="2900" dirty="0"/>
              <a:t>FURZE, L.: AI ve škole prakticky: Strategie pro využití generativní umělé inteligence ve vzdělávání. IA dětem, 2025.</a:t>
            </a:r>
          </a:p>
          <a:p>
            <a:r>
              <a:rPr lang="cs-CZ" sz="2900" dirty="0"/>
              <a:t>HÄRTELOVÁ, Eliška D.: Nezůstat vně zpěvu : o dvou způsobech čtení básní a jejich místě v didaktice poezie. Slovo a smysl [online]. Roč. 20, 2023, č. 43, s. [67]–78. URL: </a:t>
            </a:r>
            <a:r>
              <a:rPr lang="cs-CZ" sz="2900" dirty="0">
                <a:hlinkClick r:id="rId4"/>
              </a:rPr>
              <a:t>https://wordandsense.ff.cuni.cz/wp-content/uploads/sites/18/2023/11/Eliska-Hartelova_67-78.pdf</a:t>
            </a:r>
            <a:endParaRPr lang="cs-CZ" sz="2900" dirty="0"/>
          </a:p>
          <a:p>
            <a:r>
              <a:rPr lang="cs-CZ" sz="2900" dirty="0"/>
              <a:t>JINDRÁČEK, V.: Jak se učí poezie: Výzkum literární výchovy v české škole. Brno: Host, 2024.</a:t>
            </a:r>
          </a:p>
          <a:p>
            <a:r>
              <a:rPr lang="cs-CZ" sz="2900" dirty="0"/>
              <a:t>TRÁVNÍČEK, J.: Česká čtenářská republika: generace, fenomény, životopisy. Brno: Host, 2017.</a:t>
            </a:r>
          </a:p>
          <a:p>
            <a:endParaRPr lang="cs-CZ" dirty="0"/>
          </a:p>
          <a:p>
            <a:endParaRPr lang="cs-CZ" dirty="0"/>
          </a:p>
          <a:p>
            <a:endParaRPr lang="cs-CZ" sz="24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974C4CC-FBDF-8F34-3268-75C46C583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HÄRTELOVÁ, Eliška D.: Nezůstat vně zpěvu : o dvou způsobech čtení básní a jejich místě v didaktice poezie. Slovo a smysl [online]. Roč. 20, 2023, č. 43, listopad, s. [67]–78. URL: https://wordandsense.ff.cuni.cz/wp-content/uploads/sites/18/2023/11/Eliska-Hartelova_67-78.pdf</a:t>
            </a:r>
            <a:r>
              <a:rPr kumimoji="0" lang="cs-CZ" altLang="cs-CZ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98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12CEE9-C1B2-5276-264B-57B49C85D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Školské situace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510631-643B-9876-AFEF-47309D291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lvl="0"/>
            <a:r>
              <a:rPr lang="cs-CZ" dirty="0"/>
              <a:t>Dva základní školské (výukové) stereotypy</a:t>
            </a:r>
            <a:r>
              <a:rPr lang="cs-CZ" b="1" dirty="0"/>
              <a:t> se projevují jako samoúčelná formální analýza a/nebo prosazování autoritativní učitelské interpretace </a:t>
            </a:r>
            <a:r>
              <a:rPr lang="cs-CZ" dirty="0"/>
              <a:t>(viz i </a:t>
            </a:r>
            <a:r>
              <a:rPr lang="cs-CZ" dirty="0" err="1"/>
              <a:t>Jindráček</a:t>
            </a:r>
            <a:r>
              <a:rPr lang="cs-CZ" dirty="0"/>
              <a:t>, 2024)</a:t>
            </a:r>
          </a:p>
          <a:p>
            <a:pPr lvl="0"/>
            <a:r>
              <a:rPr lang="cs-CZ" b="1" dirty="0"/>
              <a:t>škála </a:t>
            </a:r>
            <a:r>
              <a:rPr lang="cs-CZ" dirty="0"/>
              <a:t>– od situací, které „dovolují oceňovat naléhavost, s níž se poezie vyvazuje z toku běžné řeči a vytrhuje nás z navyklé jednotvárnosti, až po situace, které nutí čtenáře básní jen ‚klouzat‘ po hladině slov a třídit je do zdánlivě jednoznačných a nezpochybnitelných přihrádek, skupin, směrů či stylů“ (</a:t>
            </a:r>
            <a:r>
              <a:rPr lang="cs-CZ" dirty="0" err="1"/>
              <a:t>Jindráček</a:t>
            </a:r>
            <a:r>
              <a:rPr lang="cs-CZ" dirty="0"/>
              <a:t>, 2024). </a:t>
            </a:r>
          </a:p>
        </p:txBody>
      </p:sp>
    </p:spTree>
    <p:extLst>
      <p:ext uri="{BB962C8B-B14F-4D97-AF65-F5344CB8AC3E}">
        <p14:creationId xmlns:p14="http://schemas.microsoft.com/office/powerpoint/2010/main" val="410504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2450D2A-015A-9CC2-08B8-AE86DE847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dirty="0"/>
              <a:t>2) Principy výuky poezie </a:t>
            </a:r>
            <a:endParaRPr lang="cs-CZ" sz="3600" dirty="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998366-725D-5D57-A8D2-BACE27EA7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endParaRPr lang="cs-CZ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9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F3A015-163E-E9DA-F616-07F8BCDCD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Principy výuky poezie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D082D5-6A45-9C6A-0A1C-E0B3623F6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1500" b="1"/>
              <a:t>Komunikační a prožitkový přístup:</a:t>
            </a:r>
            <a:r>
              <a:rPr lang="cs-CZ" sz="1500"/>
              <a:t> Důraz je kladen na osobní setkání žáka s textem, jeho prožitek a interpretaci. Rozvoj jazyka, prožívání, myšlení. Aktivní role čtenáře. Konstruktivistický přístup.</a:t>
            </a:r>
          </a:p>
          <a:p>
            <a:r>
              <a:rPr lang="cs-CZ" sz="1500" b="1"/>
              <a:t>Čtenářské dílny:</a:t>
            </a:r>
            <a:r>
              <a:rPr lang="cs-CZ" sz="1500"/>
              <a:t> Zařazování workshopů, kde žáci aktivně čtou, diskutují o pocitech z básně a sdílejí své interpretace.</a:t>
            </a:r>
          </a:p>
          <a:p>
            <a:r>
              <a:rPr lang="cs-CZ" sz="1500" b="1"/>
              <a:t>Vlastní tvorba (kreativní psaní):</a:t>
            </a:r>
            <a:r>
              <a:rPr lang="cs-CZ" sz="1500"/>
              <a:t> Podpora žáků v psaní vlastní poezie (např. ustálené žánrové formy), ale i inspirované psaní básní. Různé možnosti transformace textu. Využití IA.</a:t>
            </a:r>
          </a:p>
          <a:p>
            <a:r>
              <a:rPr lang="cs-CZ" sz="1500" b="1"/>
              <a:t>Osobní reflexe před analýzou a interpretací:</a:t>
            </a:r>
            <a:r>
              <a:rPr lang="cs-CZ" sz="1500"/>
              <a:t> Nejdříve by měl přijít prožitek a osobní pochopení, teprve poté literárněvědná analýza (rým, rytmus, tropy). Přemostění použití textu a poznání jeho významové, strukturální a jiné jedinečnosti</a:t>
            </a:r>
          </a:p>
          <a:p>
            <a:r>
              <a:rPr lang="cs-CZ" sz="1500" b="1"/>
              <a:t>Aktualizace a relevance:</a:t>
            </a:r>
            <a:r>
              <a:rPr lang="cs-CZ" sz="1500"/>
              <a:t> Propojování témat básní se současným životem žáků, aby poezie nebyla vnímána jako součást literárněhistorického „muzea“.</a:t>
            </a:r>
          </a:p>
          <a:p>
            <a:r>
              <a:rPr lang="cs-CZ" sz="1500" b="1" err="1"/>
              <a:t>Multisenzorické</a:t>
            </a:r>
            <a:r>
              <a:rPr lang="cs-CZ" sz="1500" b="1"/>
              <a:t> vnímání:</a:t>
            </a:r>
            <a:r>
              <a:rPr lang="cs-CZ" sz="1500"/>
              <a:t> Práce s básní i pomocí jiných smyslů – poslech zhudebněné poezie, ilustrace básní, dramatizace.</a:t>
            </a:r>
          </a:p>
          <a:p>
            <a:r>
              <a:rPr lang="cs-CZ" sz="1500" b="1"/>
              <a:t>Rozmanitost vybíraných textů</a:t>
            </a:r>
            <a:r>
              <a:rPr lang="cs-CZ" sz="1500"/>
              <a:t>: Zařazování děl, která nejsou vázána rýmem, což umožňuje žákům zaměřit se na obraznost a sdělení. Volný verš, experimentální poezie, různé žánrové formy atd.</a:t>
            </a:r>
          </a:p>
          <a:p>
            <a:r>
              <a:rPr lang="cs-CZ" sz="1500" b="1"/>
              <a:t>Vědomí celistvosti básně a výběrovost interpretace. </a:t>
            </a:r>
            <a:r>
              <a:rPr lang="cs-CZ" sz="1500"/>
              <a:t>Interpretace může být výběrová, nemusí nutně usilovat o komplexní analýzu, ale při interpretaci máme na mysli báseň jako celek, její celkový význam.</a:t>
            </a:r>
          </a:p>
        </p:txBody>
      </p:sp>
    </p:spTree>
    <p:extLst>
      <p:ext uri="{BB962C8B-B14F-4D97-AF65-F5344CB8AC3E}">
        <p14:creationId xmlns:p14="http://schemas.microsoft.com/office/powerpoint/2010/main" val="16104242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7077</TotalTime>
  <Words>5079</Words>
  <Application>Microsoft Office PowerPoint</Application>
  <PresentationFormat>Širokoúhlá obrazovka</PresentationFormat>
  <Paragraphs>510</Paragraphs>
  <Slides>66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66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Georgia</vt:lpstr>
      <vt:lpstr>Play</vt:lpstr>
      <vt:lpstr>Times New Roman</vt:lpstr>
      <vt:lpstr>Wingdings</vt:lpstr>
      <vt:lpstr>Motiv Office</vt:lpstr>
      <vt:lpstr>Výuka poezie/lyriky - reflexe principů a metodických přístupů</vt:lpstr>
      <vt:lpstr>Obsah</vt:lpstr>
      <vt:lpstr>1) Aktuální problémy a výzvy didaktiky poezie pohledem výzkumů a odborné reflexe</vt:lpstr>
      <vt:lpstr>Učitelé</vt:lpstr>
      <vt:lpstr>Různé přístupy k básni</vt:lpstr>
      <vt:lpstr>Interpretační přístup</vt:lpstr>
      <vt:lpstr>Školské situace</vt:lpstr>
      <vt:lpstr>2) Principy výuky poezie </vt:lpstr>
      <vt:lpstr>Principy výuky poezie </vt:lpstr>
      <vt:lpstr>Odbourání ostychu a obav z básnických textů (Čermochová 2025, s. 78-79)</vt:lpstr>
      <vt:lpstr>3) Reflexe výuky poezie prostřednictvím přijímacích testů na SŠ a maturitní zkoušky </vt:lpstr>
      <vt:lpstr>Jednotná přijímací zkouška z ČJ</vt:lpstr>
      <vt:lpstr>1. Základní literární pojmy (opakovaně testované)</vt:lpstr>
      <vt:lpstr>2. Práce s ukázkou z literárního textu</vt:lpstr>
      <vt:lpstr>3. Funkční styly a žánry</vt:lpstr>
      <vt:lpstr>4. Osobnosti a dějiny literatury</vt:lpstr>
      <vt:lpstr>5. Úkoly zaměřené na čtenářskou gramotnost (s literárním textem)</vt:lpstr>
      <vt:lpstr>Výuka poezie pohledem katalogu maturitních požadavků</vt:lpstr>
      <vt:lpstr>Oproti próze katalog u poezie klade větší důraz na:</vt:lpstr>
      <vt:lpstr>Učivo (katolog MP)</vt:lpstr>
      <vt:lpstr>Žánry (katalog MP)</vt:lpstr>
      <vt:lpstr>Interpretační dovednosti (katalog MP)</vt:lpstr>
      <vt:lpstr>Pracovní list a kritéria hodnocení interpretace (příklad: text Pozdě k ránu Karla Hlaváčka)</vt:lpstr>
      <vt:lpstr>4) Vybrané tvůrčí metody pro interpretaci poezie</vt:lpstr>
      <vt:lpstr>4.1 Četba nahlas</vt:lpstr>
      <vt:lpstr>4.2.1 Automatický text</vt:lpstr>
      <vt:lpstr>4.2.1 Automatický text_Příklad</vt:lpstr>
      <vt:lpstr>4.2.2 Clustering</vt:lpstr>
      <vt:lpstr>4.2.2 Clustering_Příklad</vt:lpstr>
      <vt:lpstr>4.3 Otázky a odpovědi</vt:lpstr>
      <vt:lpstr>4.4 Ilustrace k textu: výtvarný kód</vt:lpstr>
      <vt:lpstr>4.5 Podněty od spolužáků: brainwriting (kolující list)</vt:lpstr>
      <vt:lpstr>4.6 Převyprávění básně do epického příběhu</vt:lpstr>
      <vt:lpstr>4.6 Převyprávění básně do epického příběhu_příklad</vt:lpstr>
      <vt:lpstr>4.7 Myšlenková mapa k názvu básně</vt:lpstr>
      <vt:lpstr>4.7 Myšlenková mapa k názvu básně</vt:lpstr>
      <vt:lpstr>5) Transformace textu (Hník 2014)</vt:lpstr>
      <vt:lpstr>1. Transformace textu jako celku</vt:lpstr>
      <vt:lpstr>2. Transformace  jedné  z textových rovin</vt:lpstr>
      <vt:lpstr>3. Konstrukce textu z částí </vt:lpstr>
      <vt:lpstr>4. Kondenzace / rozředění textu</vt:lpstr>
      <vt:lpstr>5. Substituce částí textu </vt:lpstr>
      <vt:lpstr>6) Metodická příručka V říši poezie aneb Jak číst s žáky poezii</vt:lpstr>
      <vt:lpstr>V říši poezie aneb Jak číst s žáky poezii</vt:lpstr>
      <vt:lpstr>Metody před čtením (evokace)</vt:lpstr>
      <vt:lpstr>Metody během čtení (uvědomění si významu informací)</vt:lpstr>
      <vt:lpstr>Metody po čtení (reflexe)</vt:lpstr>
      <vt:lpstr>Vybraná lekce ke společné reflexi</vt:lpstr>
      <vt:lpstr>7) Jak učit poezii — revize výukových metod. Úvaha, jak vrátit básním rytmus, žákům vztah k poezii a učitelům sebevědomí</vt:lpstr>
      <vt:lpstr>Didakticky klíčová (meta)metoda či princip</vt:lpstr>
      <vt:lpstr>8) Využití umělé inteligence ve výuce poezie, ale i literatury obecně </vt:lpstr>
      <vt:lpstr>Přehled základních možností využití IA k:</vt:lpstr>
      <vt:lpstr>1. Podpora plánování výuky</vt:lpstr>
      <vt:lpstr>2. Individualizace a personalizace výuky</vt:lpstr>
      <vt:lpstr>3. Asistence při interpretaci literárního textu</vt:lpstr>
      <vt:lpstr>4. Tvůrčí práce s literárním textem</vt:lpstr>
      <vt:lpstr>5. Analýza a porovnávání literárních textů</vt:lpstr>
      <vt:lpstr>6. Vizualizace a multimodální interpretace</vt:lpstr>
      <vt:lpstr>7. Podpora práce se zdroji a literaturou</vt:lpstr>
      <vt:lpstr>8. Rozvoj kritického přemýšlení o AI a literatuře</vt:lpstr>
      <vt:lpstr>Praktický příklad č. 1: Kdo napsal tuto báseň? (AI vs. člověk) </vt:lpstr>
      <vt:lpstr>Praktický příklad č. 2: AI jako partner pro interpretaci</vt:lpstr>
      <vt:lpstr>Praktický příklad č. 3: Přepiš text jiným způsobem</vt:lpstr>
      <vt:lpstr>4. Aktivita „Oprav AI“ </vt:lpstr>
      <vt:lpstr>REFLEXE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 Komberec</dc:creator>
  <cp:lastModifiedBy>Filip Komberec</cp:lastModifiedBy>
  <cp:revision>16</cp:revision>
  <dcterms:created xsi:type="dcterms:W3CDTF">2026-03-13T11:44:34Z</dcterms:created>
  <dcterms:modified xsi:type="dcterms:W3CDTF">2026-03-18T09:42:05Z</dcterms:modified>
</cp:coreProperties>
</file>