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8BCFB-809F-4C54-A8E4-EE698521BFF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08266A-0752-43FF-942D-884FF1D3DE47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dirty="0" err="1"/>
            <a:t>Individual</a:t>
          </a:r>
          <a:r>
            <a:rPr lang="cs-CZ" sz="2400" dirty="0"/>
            <a:t> </a:t>
          </a:r>
          <a:r>
            <a:rPr lang="cs-CZ" sz="2400" dirty="0" err="1"/>
            <a:t>efforts</a:t>
          </a:r>
          <a:r>
            <a:rPr lang="cs-CZ" sz="2400" dirty="0"/>
            <a:t> </a:t>
          </a:r>
          <a:r>
            <a:rPr lang="cs-CZ" sz="2400" dirty="0" err="1"/>
            <a:t>can</a:t>
          </a:r>
          <a:r>
            <a:rPr lang="cs-CZ" sz="2400" dirty="0"/>
            <a:t> </a:t>
          </a:r>
          <a:r>
            <a:rPr lang="cs-CZ" sz="2400" dirty="0" err="1"/>
            <a:t>be</a:t>
          </a:r>
          <a:r>
            <a:rPr lang="cs-CZ" sz="2400" dirty="0"/>
            <a:t> </a:t>
          </a:r>
          <a:r>
            <a:rPr lang="cs-CZ" sz="2400" dirty="0" err="1"/>
            <a:t>evaluated</a:t>
          </a:r>
          <a:endParaRPr lang="en-US" sz="2400" dirty="0"/>
        </a:p>
      </dgm:t>
    </dgm:pt>
    <dgm:pt modelId="{91108D19-8BCE-4817-AE04-6044B7C93381}" type="parTrans" cxnId="{8E327111-0370-4C4F-8CB1-9C5554B59738}">
      <dgm:prSet/>
      <dgm:spPr/>
      <dgm:t>
        <a:bodyPr/>
        <a:lstStyle/>
        <a:p>
          <a:endParaRPr lang="en-US"/>
        </a:p>
      </dgm:t>
    </dgm:pt>
    <dgm:pt modelId="{F3BBC51E-4C5C-490D-A02F-657EB69500F7}" type="sibTrans" cxnId="{8E327111-0370-4C4F-8CB1-9C5554B59738}">
      <dgm:prSet/>
      <dgm:spPr/>
      <dgm:t>
        <a:bodyPr/>
        <a:lstStyle/>
        <a:p>
          <a:endParaRPr lang="en-US"/>
        </a:p>
      </dgm:t>
    </dgm:pt>
    <dgm:pt modelId="{2BEBDB51-8133-40C9-99A0-8FCB0B376979}">
      <dgm:prSet custT="1"/>
      <dgm:spPr/>
      <dgm:t>
        <a:bodyPr/>
        <a:lstStyle/>
        <a:p>
          <a:r>
            <a:rPr lang="cs-CZ" sz="2400" dirty="0" err="1"/>
            <a:t>Individual</a:t>
          </a:r>
          <a:r>
            <a:rPr lang="cs-CZ" sz="2400" dirty="0"/>
            <a:t> </a:t>
          </a:r>
          <a:r>
            <a:rPr lang="cs-CZ" sz="2400" dirty="0" err="1"/>
            <a:t>efforts</a:t>
          </a:r>
          <a:r>
            <a:rPr lang="cs-CZ" sz="2400" dirty="0"/>
            <a:t> </a:t>
          </a:r>
          <a:r>
            <a:rPr lang="cs-CZ" sz="2400" dirty="0" err="1"/>
            <a:t>cannot</a:t>
          </a:r>
          <a:r>
            <a:rPr lang="cs-CZ" sz="2400" dirty="0"/>
            <a:t> </a:t>
          </a:r>
          <a:r>
            <a:rPr lang="cs-CZ" sz="2400" dirty="0" err="1"/>
            <a:t>be</a:t>
          </a:r>
          <a:r>
            <a:rPr lang="cs-CZ" sz="2400" dirty="0"/>
            <a:t> </a:t>
          </a:r>
          <a:r>
            <a:rPr lang="cs-CZ" sz="2400" dirty="0" err="1"/>
            <a:t>evaluated</a:t>
          </a:r>
          <a:endParaRPr lang="en-US" sz="2400" dirty="0"/>
        </a:p>
      </dgm:t>
    </dgm:pt>
    <dgm:pt modelId="{69021D6D-55B3-4ACB-890A-6B0CDD583018}" type="parTrans" cxnId="{FEA8090C-7C1E-4EE4-BBCA-8295A2534971}">
      <dgm:prSet/>
      <dgm:spPr/>
      <dgm:t>
        <a:bodyPr/>
        <a:lstStyle/>
        <a:p>
          <a:endParaRPr lang="en-US"/>
        </a:p>
      </dgm:t>
    </dgm:pt>
    <dgm:pt modelId="{60E4D0DC-2007-4899-8039-E6CF2D3130A1}" type="sibTrans" cxnId="{FEA8090C-7C1E-4EE4-BBCA-8295A2534971}">
      <dgm:prSet/>
      <dgm:spPr/>
      <dgm:t>
        <a:bodyPr/>
        <a:lstStyle/>
        <a:p>
          <a:endParaRPr lang="en-US"/>
        </a:p>
      </dgm:t>
    </dgm:pt>
    <dgm:pt modelId="{24287BB5-C516-4AD7-907F-44982FAEEF6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err="1"/>
            <a:t>Alertness</a:t>
          </a:r>
          <a:endParaRPr lang="cs-CZ" dirty="0"/>
        </a:p>
        <a:p>
          <a:r>
            <a:rPr lang="cs-CZ" dirty="0" err="1"/>
            <a:t>Evaluation</a:t>
          </a:r>
          <a:r>
            <a:rPr lang="cs-CZ" dirty="0"/>
            <a:t> </a:t>
          </a:r>
          <a:r>
            <a:rPr lang="cs-CZ" dirty="0" err="1"/>
            <a:t>apprehension</a:t>
          </a:r>
          <a:endParaRPr lang="cs-CZ" dirty="0"/>
        </a:p>
        <a:p>
          <a:r>
            <a:rPr lang="cs-CZ" dirty="0" err="1"/>
            <a:t>Distraction</a:t>
          </a:r>
          <a:r>
            <a:rPr lang="cs-CZ" dirty="0"/>
            <a:t>- </a:t>
          </a:r>
          <a:r>
            <a:rPr lang="cs-CZ" dirty="0" err="1"/>
            <a:t>conflict</a:t>
          </a:r>
          <a:endParaRPr lang="en-US" dirty="0"/>
        </a:p>
      </dgm:t>
    </dgm:pt>
    <dgm:pt modelId="{3377B342-71F9-4B26-B4FA-BC7832EBBC8D}" type="parTrans" cxnId="{3D16450B-2805-4608-BD1D-A333F8C2C24F}">
      <dgm:prSet/>
      <dgm:spPr/>
      <dgm:t>
        <a:bodyPr/>
        <a:lstStyle/>
        <a:p>
          <a:endParaRPr lang="en-US"/>
        </a:p>
      </dgm:t>
    </dgm:pt>
    <dgm:pt modelId="{4596FE8F-D249-46EE-8018-CD2C5247DC73}" type="sibTrans" cxnId="{3D16450B-2805-4608-BD1D-A333F8C2C24F}">
      <dgm:prSet/>
      <dgm:spPr/>
      <dgm:t>
        <a:bodyPr/>
        <a:lstStyle/>
        <a:p>
          <a:endParaRPr lang="en-US"/>
        </a:p>
      </dgm:t>
    </dgm:pt>
    <dgm:pt modelId="{38FE06FB-FB63-4CAD-A4AA-3520024F8627}">
      <dgm:prSet/>
      <dgm:spPr/>
      <dgm:t>
        <a:bodyPr/>
        <a:lstStyle/>
        <a:p>
          <a:r>
            <a:rPr lang="cs-CZ" dirty="0"/>
            <a:t>No </a:t>
          </a:r>
          <a:r>
            <a:rPr lang="cs-CZ" dirty="0" err="1"/>
            <a:t>evalution</a:t>
          </a:r>
          <a:r>
            <a:rPr lang="cs-CZ" dirty="0"/>
            <a:t> </a:t>
          </a:r>
          <a:r>
            <a:rPr lang="cs-CZ" dirty="0" err="1"/>
            <a:t>apprehension</a:t>
          </a:r>
          <a:endParaRPr lang="en-US" dirty="0"/>
        </a:p>
      </dgm:t>
    </dgm:pt>
    <dgm:pt modelId="{5C025330-AEFB-44AA-BE80-220A3001B620}" type="parTrans" cxnId="{B4CE3572-9847-4333-822D-876EFDB820FE}">
      <dgm:prSet/>
      <dgm:spPr/>
      <dgm:t>
        <a:bodyPr/>
        <a:lstStyle/>
        <a:p>
          <a:endParaRPr lang="en-US"/>
        </a:p>
      </dgm:t>
    </dgm:pt>
    <dgm:pt modelId="{A28A57CB-B229-4695-9DB6-F1CF59A575BF}" type="sibTrans" cxnId="{B4CE3572-9847-4333-822D-876EFDB820FE}">
      <dgm:prSet/>
      <dgm:spPr/>
      <dgm:t>
        <a:bodyPr/>
        <a:lstStyle/>
        <a:p>
          <a:endParaRPr lang="en-US"/>
        </a:p>
      </dgm:t>
    </dgm:pt>
    <dgm:pt modelId="{A57F0A59-5B97-40B9-BF97-46A00F65E18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dirty="0" err="1"/>
            <a:t>Arousal</a:t>
          </a:r>
          <a:endParaRPr lang="en-US" sz="2400" dirty="0"/>
        </a:p>
      </dgm:t>
    </dgm:pt>
    <dgm:pt modelId="{11BD368D-AC0D-44FF-9B4A-6585B99E92DC}" type="parTrans" cxnId="{1888C0A3-1A1F-46C0-AE83-D6C415DF112A}">
      <dgm:prSet/>
      <dgm:spPr/>
      <dgm:t>
        <a:bodyPr/>
        <a:lstStyle/>
        <a:p>
          <a:endParaRPr lang="en-US"/>
        </a:p>
      </dgm:t>
    </dgm:pt>
    <dgm:pt modelId="{93D88FD3-57B5-497C-8882-2D2D02C39009}" type="sibTrans" cxnId="{1888C0A3-1A1F-46C0-AE83-D6C415DF112A}">
      <dgm:prSet/>
      <dgm:spPr/>
      <dgm:t>
        <a:bodyPr/>
        <a:lstStyle/>
        <a:p>
          <a:endParaRPr lang="en-US"/>
        </a:p>
      </dgm:t>
    </dgm:pt>
    <dgm:pt modelId="{8E6F8933-6717-4C00-9DBA-24723824221C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err="1"/>
            <a:t>Enhanced</a:t>
          </a:r>
          <a:r>
            <a:rPr lang="cs-CZ" dirty="0"/>
            <a:t> performance on </a:t>
          </a:r>
          <a:r>
            <a:rPr lang="cs-CZ" dirty="0" err="1"/>
            <a:t>simple</a:t>
          </a:r>
          <a:r>
            <a:rPr lang="cs-CZ" dirty="0"/>
            <a:t> </a:t>
          </a:r>
          <a:r>
            <a:rPr lang="cs-CZ" dirty="0" err="1"/>
            <a:t>tasks</a:t>
          </a:r>
          <a:endParaRPr lang="en-US" dirty="0"/>
        </a:p>
      </dgm:t>
    </dgm:pt>
    <dgm:pt modelId="{6611A807-90E4-4E46-8BE9-9CF01A794FD1}" type="parTrans" cxnId="{30C2D0DD-BA53-462E-8CEB-C08F43201626}">
      <dgm:prSet/>
      <dgm:spPr/>
      <dgm:t>
        <a:bodyPr/>
        <a:lstStyle/>
        <a:p>
          <a:endParaRPr lang="en-US"/>
        </a:p>
      </dgm:t>
    </dgm:pt>
    <dgm:pt modelId="{3B3ACE48-D577-48B9-B74A-9ABD4AC9DBD4}" type="sibTrans" cxnId="{30C2D0DD-BA53-462E-8CEB-C08F43201626}">
      <dgm:prSet/>
      <dgm:spPr/>
      <dgm:t>
        <a:bodyPr/>
        <a:lstStyle/>
        <a:p>
          <a:endParaRPr lang="en-US"/>
        </a:p>
      </dgm:t>
    </dgm:pt>
    <dgm:pt modelId="{7AB3BAB0-7C80-40E5-8E3B-7E7A343EA91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err="1"/>
            <a:t>Impaired</a:t>
          </a:r>
          <a:r>
            <a:rPr lang="cs-CZ" dirty="0"/>
            <a:t> performance on </a:t>
          </a:r>
          <a:r>
            <a:rPr lang="cs-CZ" dirty="0" err="1"/>
            <a:t>complex</a:t>
          </a:r>
          <a:r>
            <a:rPr lang="cs-CZ" dirty="0"/>
            <a:t> </a:t>
          </a:r>
          <a:r>
            <a:rPr lang="cs-CZ" dirty="0" err="1"/>
            <a:t>tasks</a:t>
          </a:r>
          <a:endParaRPr lang="en-US" dirty="0"/>
        </a:p>
      </dgm:t>
    </dgm:pt>
    <dgm:pt modelId="{C9BF0301-BCBB-41E4-8739-9136E17E0CF6}" type="parTrans" cxnId="{F7BE08AA-A0D1-40C0-9001-7A10A1206F44}">
      <dgm:prSet/>
      <dgm:spPr/>
      <dgm:t>
        <a:bodyPr/>
        <a:lstStyle/>
        <a:p>
          <a:endParaRPr lang="en-US"/>
        </a:p>
      </dgm:t>
    </dgm:pt>
    <dgm:pt modelId="{0A5B5EED-E2C0-4A6A-BF7A-4EE6C06B8118}" type="sibTrans" cxnId="{F7BE08AA-A0D1-40C0-9001-7A10A1206F44}">
      <dgm:prSet/>
      <dgm:spPr/>
      <dgm:t>
        <a:bodyPr/>
        <a:lstStyle/>
        <a:p>
          <a:endParaRPr lang="en-US"/>
        </a:p>
      </dgm:t>
    </dgm:pt>
    <dgm:pt modelId="{1462E46B-306D-48C7-9085-8C47C1AEED54}">
      <dgm:prSet custT="1"/>
      <dgm:spPr/>
      <dgm:t>
        <a:bodyPr/>
        <a:lstStyle/>
        <a:p>
          <a:r>
            <a:rPr lang="cs-CZ" sz="2400" dirty="0" err="1"/>
            <a:t>Relaxation</a:t>
          </a:r>
          <a:endParaRPr lang="en-US" sz="2400" dirty="0"/>
        </a:p>
      </dgm:t>
    </dgm:pt>
    <dgm:pt modelId="{81C0B0D1-56B7-4103-BBFC-8F0366AF4B02}" type="parTrans" cxnId="{BE1CCB71-080C-45AF-9FC7-519CBECD38C6}">
      <dgm:prSet/>
      <dgm:spPr/>
      <dgm:t>
        <a:bodyPr/>
        <a:lstStyle/>
        <a:p>
          <a:endParaRPr lang="en-US"/>
        </a:p>
      </dgm:t>
    </dgm:pt>
    <dgm:pt modelId="{5D908741-06C2-4F95-B2C0-CA1F5E25FF3C}" type="sibTrans" cxnId="{BE1CCB71-080C-45AF-9FC7-519CBECD38C6}">
      <dgm:prSet/>
      <dgm:spPr/>
      <dgm:t>
        <a:bodyPr/>
        <a:lstStyle/>
        <a:p>
          <a:endParaRPr lang="en-US"/>
        </a:p>
      </dgm:t>
    </dgm:pt>
    <dgm:pt modelId="{96D29350-D48C-4136-B168-E73EA1E65B6B}">
      <dgm:prSet/>
      <dgm:spPr/>
      <dgm:t>
        <a:bodyPr/>
        <a:lstStyle/>
        <a:p>
          <a:r>
            <a:rPr lang="cs-CZ" dirty="0" err="1"/>
            <a:t>Impaired</a:t>
          </a:r>
          <a:r>
            <a:rPr lang="cs-CZ" dirty="0"/>
            <a:t> performance on </a:t>
          </a:r>
          <a:r>
            <a:rPr lang="cs-CZ" dirty="0" err="1"/>
            <a:t>simple</a:t>
          </a:r>
          <a:r>
            <a:rPr lang="cs-CZ" dirty="0"/>
            <a:t> </a:t>
          </a:r>
          <a:r>
            <a:rPr lang="cs-CZ" dirty="0" err="1"/>
            <a:t>tasks</a:t>
          </a:r>
          <a:endParaRPr lang="en-US" dirty="0"/>
        </a:p>
      </dgm:t>
    </dgm:pt>
    <dgm:pt modelId="{ADFB709A-ADEE-49DD-B1EB-A86BE3EB3401}" type="parTrans" cxnId="{0A8BA738-B3F7-40AE-AFA9-B5356604FA69}">
      <dgm:prSet/>
      <dgm:spPr/>
      <dgm:t>
        <a:bodyPr/>
        <a:lstStyle/>
        <a:p>
          <a:endParaRPr lang="en-US"/>
        </a:p>
      </dgm:t>
    </dgm:pt>
    <dgm:pt modelId="{BA61AB96-36E3-4F8F-BA0F-F7F83246E2C7}" type="sibTrans" cxnId="{0A8BA738-B3F7-40AE-AFA9-B5356604FA69}">
      <dgm:prSet/>
      <dgm:spPr/>
      <dgm:t>
        <a:bodyPr/>
        <a:lstStyle/>
        <a:p>
          <a:endParaRPr lang="en-US"/>
        </a:p>
      </dgm:t>
    </dgm:pt>
    <dgm:pt modelId="{86EC90C4-57C3-46B6-B87A-0BAEE62F88B4}">
      <dgm:prSet/>
      <dgm:spPr/>
      <dgm:t>
        <a:bodyPr/>
        <a:lstStyle/>
        <a:p>
          <a:r>
            <a:rPr lang="cs-CZ" dirty="0" err="1"/>
            <a:t>Enhanced</a:t>
          </a:r>
          <a:r>
            <a:rPr lang="cs-CZ" dirty="0"/>
            <a:t> performance on </a:t>
          </a:r>
          <a:r>
            <a:rPr lang="cs-CZ" dirty="0" err="1"/>
            <a:t>complex</a:t>
          </a:r>
          <a:r>
            <a:rPr lang="cs-CZ" dirty="0"/>
            <a:t> </a:t>
          </a:r>
          <a:r>
            <a:rPr lang="cs-CZ" dirty="0" err="1"/>
            <a:t>tasks</a:t>
          </a:r>
          <a:endParaRPr lang="en-US" dirty="0"/>
        </a:p>
      </dgm:t>
    </dgm:pt>
    <dgm:pt modelId="{40646F8C-00EE-4E66-8752-43698162A6EF}" type="parTrans" cxnId="{8B98503C-0E73-46F7-B145-6A5C9A210B1C}">
      <dgm:prSet/>
      <dgm:spPr/>
      <dgm:t>
        <a:bodyPr/>
        <a:lstStyle/>
        <a:p>
          <a:endParaRPr lang="en-US"/>
        </a:p>
      </dgm:t>
    </dgm:pt>
    <dgm:pt modelId="{710938A1-F277-426D-AB59-9799297A7DD6}" type="sibTrans" cxnId="{8B98503C-0E73-46F7-B145-6A5C9A210B1C}">
      <dgm:prSet/>
      <dgm:spPr/>
      <dgm:t>
        <a:bodyPr/>
        <a:lstStyle/>
        <a:p>
          <a:endParaRPr lang="en-US"/>
        </a:p>
      </dgm:t>
    </dgm:pt>
    <dgm:pt modelId="{F7EE184E-B4D8-453F-8477-64E05A0C56CF}" type="pres">
      <dgm:prSet presAssocID="{9C08BCFB-809F-4C54-A8E4-EE698521BFF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2C777F2-3F07-4BA4-91A1-B8C7D04B064A}" type="pres">
      <dgm:prSet presAssocID="{B908266A-0752-43FF-942D-884FF1D3DE47}" presName="root1" presStyleCnt="0"/>
      <dgm:spPr/>
    </dgm:pt>
    <dgm:pt modelId="{B7BF532A-AA59-44D1-AB71-726657AC643D}" type="pres">
      <dgm:prSet presAssocID="{B908266A-0752-43FF-942D-884FF1D3DE47}" presName="LevelOneTextNode" presStyleLbl="node0" presStyleIdx="0" presStyleCnt="2" custScaleX="127814" custScaleY="223614" custLinFactY="-10369" custLinFactNeighborX="350" custLinFactNeighborY="-100000">
        <dgm:presLayoutVars>
          <dgm:chPref val="3"/>
        </dgm:presLayoutVars>
      </dgm:prSet>
      <dgm:spPr/>
    </dgm:pt>
    <dgm:pt modelId="{B7A23C5A-8956-4EA1-875D-75B9D2C2963B}" type="pres">
      <dgm:prSet presAssocID="{B908266A-0752-43FF-942D-884FF1D3DE47}" presName="level2hierChild" presStyleCnt="0"/>
      <dgm:spPr/>
    </dgm:pt>
    <dgm:pt modelId="{27D77D92-95BF-48CC-819C-F186CDA0481D}" type="pres">
      <dgm:prSet presAssocID="{3377B342-71F9-4B26-B4FA-BC7832EBBC8D}" presName="conn2-1" presStyleLbl="parChTrans1D2" presStyleIdx="0" presStyleCnt="2"/>
      <dgm:spPr/>
    </dgm:pt>
    <dgm:pt modelId="{D5F5A8BB-B8F9-4EEC-8624-801BD1843FBC}" type="pres">
      <dgm:prSet presAssocID="{3377B342-71F9-4B26-B4FA-BC7832EBBC8D}" presName="connTx" presStyleLbl="parChTrans1D2" presStyleIdx="0" presStyleCnt="2"/>
      <dgm:spPr/>
    </dgm:pt>
    <dgm:pt modelId="{FD603963-7565-4282-B291-45B0B071F3C0}" type="pres">
      <dgm:prSet presAssocID="{24287BB5-C516-4AD7-907F-44982FAEEF65}" presName="root2" presStyleCnt="0"/>
      <dgm:spPr/>
    </dgm:pt>
    <dgm:pt modelId="{76133A1F-CCD4-4AEF-B64F-37435E72E978}" type="pres">
      <dgm:prSet presAssocID="{24287BB5-C516-4AD7-907F-44982FAEEF65}" presName="LevelTwoTextNode" presStyleLbl="node2" presStyleIdx="0" presStyleCnt="2" custScaleX="79927" custScaleY="227980" custLinFactY="-10369" custLinFactNeighborX="-1779" custLinFactNeighborY="-100000">
        <dgm:presLayoutVars>
          <dgm:chPref val="3"/>
        </dgm:presLayoutVars>
      </dgm:prSet>
      <dgm:spPr/>
    </dgm:pt>
    <dgm:pt modelId="{8B1CED20-CCD1-4259-ACA5-603D4AEA82E8}" type="pres">
      <dgm:prSet presAssocID="{24287BB5-C516-4AD7-907F-44982FAEEF65}" presName="level3hierChild" presStyleCnt="0"/>
      <dgm:spPr/>
    </dgm:pt>
    <dgm:pt modelId="{6CD50828-EE2B-45A0-A795-41087F031FEA}" type="pres">
      <dgm:prSet presAssocID="{11BD368D-AC0D-44FF-9B4A-6585B99E92DC}" presName="conn2-1" presStyleLbl="parChTrans1D3" presStyleIdx="0" presStyleCnt="2"/>
      <dgm:spPr/>
    </dgm:pt>
    <dgm:pt modelId="{4248FF57-E498-4FA0-AF34-FB3CCFD9EC00}" type="pres">
      <dgm:prSet presAssocID="{11BD368D-AC0D-44FF-9B4A-6585B99E92DC}" presName="connTx" presStyleLbl="parChTrans1D3" presStyleIdx="0" presStyleCnt="2"/>
      <dgm:spPr/>
    </dgm:pt>
    <dgm:pt modelId="{4BEF6842-C657-45B3-9AE9-A1D63E9E56A4}" type="pres">
      <dgm:prSet presAssocID="{A57F0A59-5B97-40B9-BF97-46A00F65E182}" presName="root2" presStyleCnt="0"/>
      <dgm:spPr/>
    </dgm:pt>
    <dgm:pt modelId="{B2B2BD07-00ED-40C7-AC0B-CBBCF544FDBA}" type="pres">
      <dgm:prSet presAssocID="{A57F0A59-5B97-40B9-BF97-46A00F65E182}" presName="LevelTwoTextNode" presStyleLbl="node3" presStyleIdx="0" presStyleCnt="2" custLinFactNeighborX="-412" custLinFactNeighborY="-82003">
        <dgm:presLayoutVars>
          <dgm:chPref val="3"/>
        </dgm:presLayoutVars>
      </dgm:prSet>
      <dgm:spPr/>
    </dgm:pt>
    <dgm:pt modelId="{4B0980A0-003B-4A07-8D1F-DBEB063C454D}" type="pres">
      <dgm:prSet presAssocID="{A57F0A59-5B97-40B9-BF97-46A00F65E182}" presName="level3hierChild" presStyleCnt="0"/>
      <dgm:spPr/>
    </dgm:pt>
    <dgm:pt modelId="{A0706503-018B-4174-8F63-A5CFB784FA4B}" type="pres">
      <dgm:prSet presAssocID="{6611A807-90E4-4E46-8BE9-9CF01A794FD1}" presName="conn2-1" presStyleLbl="parChTrans1D4" presStyleIdx="0" presStyleCnt="4"/>
      <dgm:spPr/>
    </dgm:pt>
    <dgm:pt modelId="{4A5DEB92-FD9D-496A-86BE-E500BA24E8DA}" type="pres">
      <dgm:prSet presAssocID="{6611A807-90E4-4E46-8BE9-9CF01A794FD1}" presName="connTx" presStyleLbl="parChTrans1D4" presStyleIdx="0" presStyleCnt="4"/>
      <dgm:spPr/>
    </dgm:pt>
    <dgm:pt modelId="{E307BEAD-63E0-4610-94A1-ACFBD0C48B8F}" type="pres">
      <dgm:prSet presAssocID="{8E6F8933-6717-4C00-9DBA-24723824221C}" presName="root2" presStyleCnt="0"/>
      <dgm:spPr/>
    </dgm:pt>
    <dgm:pt modelId="{63F668A8-3E47-49F4-AE78-E1AECA70115E}" type="pres">
      <dgm:prSet presAssocID="{8E6F8933-6717-4C00-9DBA-24723824221C}" presName="LevelTwoTextNode" presStyleLbl="node4" presStyleIdx="0" presStyleCnt="4" custScaleX="92253" custScaleY="146587" custLinFactNeighborX="-565" custLinFactNeighborY="-98421">
        <dgm:presLayoutVars>
          <dgm:chPref val="3"/>
        </dgm:presLayoutVars>
      </dgm:prSet>
      <dgm:spPr/>
    </dgm:pt>
    <dgm:pt modelId="{37F0BAC7-D44C-4434-806C-A0D015C2A60C}" type="pres">
      <dgm:prSet presAssocID="{8E6F8933-6717-4C00-9DBA-24723824221C}" presName="level3hierChild" presStyleCnt="0"/>
      <dgm:spPr/>
    </dgm:pt>
    <dgm:pt modelId="{BBFDE3BC-BB32-46BF-8574-D27B5173149F}" type="pres">
      <dgm:prSet presAssocID="{C9BF0301-BCBB-41E4-8739-9136E17E0CF6}" presName="conn2-1" presStyleLbl="parChTrans1D4" presStyleIdx="1" presStyleCnt="4"/>
      <dgm:spPr/>
    </dgm:pt>
    <dgm:pt modelId="{E2578D60-F39E-4CB4-82DB-58D5EFAC890D}" type="pres">
      <dgm:prSet presAssocID="{C9BF0301-BCBB-41E4-8739-9136E17E0CF6}" presName="connTx" presStyleLbl="parChTrans1D4" presStyleIdx="1" presStyleCnt="4"/>
      <dgm:spPr/>
    </dgm:pt>
    <dgm:pt modelId="{3FF36058-DC4D-4C2A-8577-05AB45AA01A5}" type="pres">
      <dgm:prSet presAssocID="{7AB3BAB0-7C80-40E5-8E3B-7E7A343EA915}" presName="root2" presStyleCnt="0"/>
      <dgm:spPr/>
    </dgm:pt>
    <dgm:pt modelId="{849FF90D-A105-461B-9DE4-0F86BD52D40B}" type="pres">
      <dgm:prSet presAssocID="{7AB3BAB0-7C80-40E5-8E3B-7E7A343EA915}" presName="LevelTwoTextNode" presStyleLbl="node4" presStyleIdx="1" presStyleCnt="4" custScaleX="92253" custScaleY="146587" custLinFactNeighborX="801" custLinFactNeighborY="-57508">
        <dgm:presLayoutVars>
          <dgm:chPref val="3"/>
        </dgm:presLayoutVars>
      </dgm:prSet>
      <dgm:spPr/>
    </dgm:pt>
    <dgm:pt modelId="{844E7D59-885F-4AB7-9D43-FD4BDEF1E01A}" type="pres">
      <dgm:prSet presAssocID="{7AB3BAB0-7C80-40E5-8E3B-7E7A343EA915}" presName="level3hierChild" presStyleCnt="0"/>
      <dgm:spPr/>
    </dgm:pt>
    <dgm:pt modelId="{F6B9E226-4127-47B6-A4DD-C6DA780ABC9E}" type="pres">
      <dgm:prSet presAssocID="{2BEBDB51-8133-40C9-99A0-8FCB0B376979}" presName="root1" presStyleCnt="0"/>
      <dgm:spPr/>
    </dgm:pt>
    <dgm:pt modelId="{47BB60EB-9A33-40DF-9E25-463426C28F19}" type="pres">
      <dgm:prSet presAssocID="{2BEBDB51-8133-40C9-99A0-8FCB0B376979}" presName="LevelOneTextNode" presStyleLbl="node0" presStyleIdx="1" presStyleCnt="2" custScaleX="124809" custScaleY="206203" custLinFactNeighborX="346" custLinFactNeighborY="85231">
        <dgm:presLayoutVars>
          <dgm:chPref val="3"/>
        </dgm:presLayoutVars>
      </dgm:prSet>
      <dgm:spPr/>
    </dgm:pt>
    <dgm:pt modelId="{2B9DC7E7-3E64-4B5E-90D0-CC02F8EE93EB}" type="pres">
      <dgm:prSet presAssocID="{2BEBDB51-8133-40C9-99A0-8FCB0B376979}" presName="level2hierChild" presStyleCnt="0"/>
      <dgm:spPr/>
    </dgm:pt>
    <dgm:pt modelId="{F9C80DE8-F0D3-443A-9A4A-ADF540453141}" type="pres">
      <dgm:prSet presAssocID="{5C025330-AEFB-44AA-BE80-220A3001B620}" presName="conn2-1" presStyleLbl="parChTrans1D2" presStyleIdx="1" presStyleCnt="2"/>
      <dgm:spPr/>
    </dgm:pt>
    <dgm:pt modelId="{030AFF36-560E-4200-AC9D-73D9D2D274F5}" type="pres">
      <dgm:prSet presAssocID="{5C025330-AEFB-44AA-BE80-220A3001B620}" presName="connTx" presStyleLbl="parChTrans1D2" presStyleIdx="1" presStyleCnt="2"/>
      <dgm:spPr/>
    </dgm:pt>
    <dgm:pt modelId="{9927CB71-8496-4BD0-9892-7E30AB864301}" type="pres">
      <dgm:prSet presAssocID="{38FE06FB-FB63-4CAD-A4AA-3520024F8627}" presName="root2" presStyleCnt="0"/>
      <dgm:spPr/>
    </dgm:pt>
    <dgm:pt modelId="{1447939D-47D0-4494-890A-75A2A73B5AE2}" type="pres">
      <dgm:prSet presAssocID="{38FE06FB-FB63-4CAD-A4AA-3520024F8627}" presName="LevelTwoTextNode" presStyleLbl="node2" presStyleIdx="1" presStyleCnt="2" custScaleX="81554" custLinFactNeighborX="4083" custLinFactNeighborY="86793">
        <dgm:presLayoutVars>
          <dgm:chPref val="3"/>
        </dgm:presLayoutVars>
      </dgm:prSet>
      <dgm:spPr/>
    </dgm:pt>
    <dgm:pt modelId="{12175634-D142-46A4-80C5-2DC785491BE0}" type="pres">
      <dgm:prSet presAssocID="{38FE06FB-FB63-4CAD-A4AA-3520024F8627}" presName="level3hierChild" presStyleCnt="0"/>
      <dgm:spPr/>
    </dgm:pt>
    <dgm:pt modelId="{A8510162-580D-40F5-96F2-B6AC7F35BA5A}" type="pres">
      <dgm:prSet presAssocID="{81C0B0D1-56B7-4103-BBFC-8F0366AF4B02}" presName="conn2-1" presStyleLbl="parChTrans1D3" presStyleIdx="1" presStyleCnt="2"/>
      <dgm:spPr/>
    </dgm:pt>
    <dgm:pt modelId="{A450F73F-7DAD-4540-96CD-CF4767EB54B2}" type="pres">
      <dgm:prSet presAssocID="{81C0B0D1-56B7-4103-BBFC-8F0366AF4B02}" presName="connTx" presStyleLbl="parChTrans1D3" presStyleIdx="1" presStyleCnt="2"/>
      <dgm:spPr/>
    </dgm:pt>
    <dgm:pt modelId="{2F9FA898-CE20-4A35-A121-A6E6A0F14E77}" type="pres">
      <dgm:prSet presAssocID="{1462E46B-306D-48C7-9085-8C47C1AEED54}" presName="root2" presStyleCnt="0"/>
      <dgm:spPr/>
    </dgm:pt>
    <dgm:pt modelId="{5A4F6D2E-D934-4203-8FC6-F59EC572E029}" type="pres">
      <dgm:prSet presAssocID="{1462E46B-306D-48C7-9085-8C47C1AEED54}" presName="LevelTwoTextNode" presStyleLbl="node3" presStyleIdx="1" presStyleCnt="2" custLinFactNeighborX="966" custLinFactNeighborY="86793">
        <dgm:presLayoutVars>
          <dgm:chPref val="3"/>
        </dgm:presLayoutVars>
      </dgm:prSet>
      <dgm:spPr/>
    </dgm:pt>
    <dgm:pt modelId="{D124443F-E348-4239-850C-F9452029D63D}" type="pres">
      <dgm:prSet presAssocID="{1462E46B-306D-48C7-9085-8C47C1AEED54}" presName="level3hierChild" presStyleCnt="0"/>
      <dgm:spPr/>
    </dgm:pt>
    <dgm:pt modelId="{CDF89FD4-6899-4314-A629-C7C970FB5CCA}" type="pres">
      <dgm:prSet presAssocID="{ADFB709A-ADEE-49DD-B1EB-A86BE3EB3401}" presName="conn2-1" presStyleLbl="parChTrans1D4" presStyleIdx="2" presStyleCnt="4"/>
      <dgm:spPr/>
    </dgm:pt>
    <dgm:pt modelId="{8BB52566-F838-406C-95F2-3FA719E97EA9}" type="pres">
      <dgm:prSet presAssocID="{ADFB709A-ADEE-49DD-B1EB-A86BE3EB3401}" presName="connTx" presStyleLbl="parChTrans1D4" presStyleIdx="2" presStyleCnt="4"/>
      <dgm:spPr/>
    </dgm:pt>
    <dgm:pt modelId="{D36193E1-47C1-42F2-9139-882490C9839D}" type="pres">
      <dgm:prSet presAssocID="{96D29350-D48C-4136-B168-E73EA1E65B6B}" presName="root2" presStyleCnt="0"/>
      <dgm:spPr/>
    </dgm:pt>
    <dgm:pt modelId="{D6235B68-77E3-455D-B3BF-FE9C7EEBC98E}" type="pres">
      <dgm:prSet presAssocID="{96D29350-D48C-4136-B168-E73EA1E65B6B}" presName="LevelTwoTextNode" presStyleLbl="node4" presStyleIdx="2" presStyleCnt="4" custScaleX="92253" custScaleY="146587" custLinFactNeighborX="3990" custLinFactNeighborY="45111">
        <dgm:presLayoutVars>
          <dgm:chPref val="3"/>
        </dgm:presLayoutVars>
      </dgm:prSet>
      <dgm:spPr/>
    </dgm:pt>
    <dgm:pt modelId="{26055AC9-E858-46BA-B2B0-015B882DEB05}" type="pres">
      <dgm:prSet presAssocID="{96D29350-D48C-4136-B168-E73EA1E65B6B}" presName="level3hierChild" presStyleCnt="0"/>
      <dgm:spPr/>
    </dgm:pt>
    <dgm:pt modelId="{459DC354-9CFA-43D0-8A60-5CFDE3D7219E}" type="pres">
      <dgm:prSet presAssocID="{40646F8C-00EE-4E66-8752-43698162A6EF}" presName="conn2-1" presStyleLbl="parChTrans1D4" presStyleIdx="3" presStyleCnt="4"/>
      <dgm:spPr/>
    </dgm:pt>
    <dgm:pt modelId="{DE9707B5-1E4D-4761-A4CE-DDDA4F7F7B7E}" type="pres">
      <dgm:prSet presAssocID="{40646F8C-00EE-4E66-8752-43698162A6EF}" presName="connTx" presStyleLbl="parChTrans1D4" presStyleIdx="3" presStyleCnt="4"/>
      <dgm:spPr/>
    </dgm:pt>
    <dgm:pt modelId="{42DEF671-85EB-4290-A170-319615BBD51A}" type="pres">
      <dgm:prSet presAssocID="{86EC90C4-57C3-46B6-B87A-0BAEE62F88B4}" presName="root2" presStyleCnt="0"/>
      <dgm:spPr/>
    </dgm:pt>
    <dgm:pt modelId="{8FEB19FE-25F2-49E7-975B-047C3F3D3269}" type="pres">
      <dgm:prSet presAssocID="{86EC90C4-57C3-46B6-B87A-0BAEE62F88B4}" presName="LevelTwoTextNode" presStyleLbl="node4" presStyleIdx="3" presStyleCnt="4" custScaleX="92253" custScaleY="146587" custLinFactNeighborX="2179" custLinFactNeighborY="38403">
        <dgm:presLayoutVars>
          <dgm:chPref val="3"/>
        </dgm:presLayoutVars>
      </dgm:prSet>
      <dgm:spPr/>
    </dgm:pt>
    <dgm:pt modelId="{BD395315-3FB4-47A1-A815-380B264354B6}" type="pres">
      <dgm:prSet presAssocID="{86EC90C4-57C3-46B6-B87A-0BAEE62F88B4}" presName="level3hierChild" presStyleCnt="0"/>
      <dgm:spPr/>
    </dgm:pt>
  </dgm:ptLst>
  <dgm:cxnLst>
    <dgm:cxn modelId="{0BE1D506-9174-4B7F-BC35-982273A7B318}" type="presOf" srcId="{C9BF0301-BCBB-41E4-8739-9136E17E0CF6}" destId="{BBFDE3BC-BB32-46BF-8574-D27B5173149F}" srcOrd="0" destOrd="0" presId="urn:microsoft.com/office/officeart/2005/8/layout/hierarchy2"/>
    <dgm:cxn modelId="{3300AB0A-AF40-475D-B355-15740FD87138}" type="presOf" srcId="{3377B342-71F9-4B26-B4FA-BC7832EBBC8D}" destId="{D5F5A8BB-B8F9-4EEC-8624-801BD1843FBC}" srcOrd="1" destOrd="0" presId="urn:microsoft.com/office/officeart/2005/8/layout/hierarchy2"/>
    <dgm:cxn modelId="{3D16450B-2805-4608-BD1D-A333F8C2C24F}" srcId="{B908266A-0752-43FF-942D-884FF1D3DE47}" destId="{24287BB5-C516-4AD7-907F-44982FAEEF65}" srcOrd="0" destOrd="0" parTransId="{3377B342-71F9-4B26-B4FA-BC7832EBBC8D}" sibTransId="{4596FE8F-D249-46EE-8018-CD2C5247DC73}"/>
    <dgm:cxn modelId="{FEA8090C-7C1E-4EE4-BBCA-8295A2534971}" srcId="{9C08BCFB-809F-4C54-A8E4-EE698521BFFE}" destId="{2BEBDB51-8133-40C9-99A0-8FCB0B376979}" srcOrd="1" destOrd="0" parTransId="{69021D6D-55B3-4ACB-890A-6B0CDD583018}" sibTransId="{60E4D0DC-2007-4899-8039-E6CF2D3130A1}"/>
    <dgm:cxn modelId="{67B41B0D-A971-41DB-AAF1-46BD38D107B8}" type="presOf" srcId="{11BD368D-AC0D-44FF-9B4A-6585B99E92DC}" destId="{4248FF57-E498-4FA0-AF34-FB3CCFD9EC00}" srcOrd="1" destOrd="0" presId="urn:microsoft.com/office/officeart/2005/8/layout/hierarchy2"/>
    <dgm:cxn modelId="{05DD5410-B72F-42D2-97E2-5B3BBB3C074C}" type="presOf" srcId="{40646F8C-00EE-4E66-8752-43698162A6EF}" destId="{DE9707B5-1E4D-4761-A4CE-DDDA4F7F7B7E}" srcOrd="1" destOrd="0" presId="urn:microsoft.com/office/officeart/2005/8/layout/hierarchy2"/>
    <dgm:cxn modelId="{8E327111-0370-4C4F-8CB1-9C5554B59738}" srcId="{9C08BCFB-809F-4C54-A8E4-EE698521BFFE}" destId="{B908266A-0752-43FF-942D-884FF1D3DE47}" srcOrd="0" destOrd="0" parTransId="{91108D19-8BCE-4817-AE04-6044B7C93381}" sibTransId="{F3BBC51E-4C5C-490D-A02F-657EB69500F7}"/>
    <dgm:cxn modelId="{5DB0E717-FAAD-4CC2-9B54-B9DE4445BE53}" type="presOf" srcId="{6611A807-90E4-4E46-8BE9-9CF01A794FD1}" destId="{A0706503-018B-4174-8F63-A5CFB784FA4B}" srcOrd="0" destOrd="0" presId="urn:microsoft.com/office/officeart/2005/8/layout/hierarchy2"/>
    <dgm:cxn modelId="{59B8B422-DFC4-4686-889C-27AA15F0B561}" type="presOf" srcId="{6611A807-90E4-4E46-8BE9-9CF01A794FD1}" destId="{4A5DEB92-FD9D-496A-86BE-E500BA24E8DA}" srcOrd="1" destOrd="0" presId="urn:microsoft.com/office/officeart/2005/8/layout/hierarchy2"/>
    <dgm:cxn modelId="{32238F27-A4A7-4782-BDF3-CC55A8721F22}" type="presOf" srcId="{96D29350-D48C-4136-B168-E73EA1E65B6B}" destId="{D6235B68-77E3-455D-B3BF-FE9C7EEBC98E}" srcOrd="0" destOrd="0" presId="urn:microsoft.com/office/officeart/2005/8/layout/hierarchy2"/>
    <dgm:cxn modelId="{CA06162C-742F-4115-B9E8-DA77AC9755B7}" type="presOf" srcId="{24287BB5-C516-4AD7-907F-44982FAEEF65}" destId="{76133A1F-CCD4-4AEF-B64F-37435E72E978}" srcOrd="0" destOrd="0" presId="urn:microsoft.com/office/officeart/2005/8/layout/hierarchy2"/>
    <dgm:cxn modelId="{0A8BA738-B3F7-40AE-AFA9-B5356604FA69}" srcId="{1462E46B-306D-48C7-9085-8C47C1AEED54}" destId="{96D29350-D48C-4136-B168-E73EA1E65B6B}" srcOrd="0" destOrd="0" parTransId="{ADFB709A-ADEE-49DD-B1EB-A86BE3EB3401}" sibTransId="{BA61AB96-36E3-4F8F-BA0F-F7F83246E2C7}"/>
    <dgm:cxn modelId="{8B98503C-0E73-46F7-B145-6A5C9A210B1C}" srcId="{1462E46B-306D-48C7-9085-8C47C1AEED54}" destId="{86EC90C4-57C3-46B6-B87A-0BAEE62F88B4}" srcOrd="1" destOrd="0" parTransId="{40646F8C-00EE-4E66-8752-43698162A6EF}" sibTransId="{710938A1-F277-426D-AB59-9799297A7DD6}"/>
    <dgm:cxn modelId="{00892A40-C0D6-49E7-8712-93E031DD9DDB}" type="presOf" srcId="{1462E46B-306D-48C7-9085-8C47C1AEED54}" destId="{5A4F6D2E-D934-4203-8FC6-F59EC572E029}" srcOrd="0" destOrd="0" presId="urn:microsoft.com/office/officeart/2005/8/layout/hierarchy2"/>
    <dgm:cxn modelId="{0A39BE4A-EDBB-4939-B6AC-2FC52DDCC9AD}" type="presOf" srcId="{3377B342-71F9-4B26-B4FA-BC7832EBBC8D}" destId="{27D77D92-95BF-48CC-819C-F186CDA0481D}" srcOrd="0" destOrd="0" presId="urn:microsoft.com/office/officeart/2005/8/layout/hierarchy2"/>
    <dgm:cxn modelId="{DB2BA770-F198-4F97-A9B4-B85F627FEBB8}" type="presOf" srcId="{81C0B0D1-56B7-4103-BBFC-8F0366AF4B02}" destId="{A8510162-580D-40F5-96F2-B6AC7F35BA5A}" srcOrd="0" destOrd="0" presId="urn:microsoft.com/office/officeart/2005/8/layout/hierarchy2"/>
    <dgm:cxn modelId="{BE1CCB71-080C-45AF-9FC7-519CBECD38C6}" srcId="{38FE06FB-FB63-4CAD-A4AA-3520024F8627}" destId="{1462E46B-306D-48C7-9085-8C47C1AEED54}" srcOrd="0" destOrd="0" parTransId="{81C0B0D1-56B7-4103-BBFC-8F0366AF4B02}" sibTransId="{5D908741-06C2-4F95-B2C0-CA1F5E25FF3C}"/>
    <dgm:cxn modelId="{518E0252-24A3-4D65-92CF-6C787AFDB437}" type="presOf" srcId="{8E6F8933-6717-4C00-9DBA-24723824221C}" destId="{63F668A8-3E47-49F4-AE78-E1AECA70115E}" srcOrd="0" destOrd="0" presId="urn:microsoft.com/office/officeart/2005/8/layout/hierarchy2"/>
    <dgm:cxn modelId="{B4CE3572-9847-4333-822D-876EFDB820FE}" srcId="{2BEBDB51-8133-40C9-99A0-8FCB0B376979}" destId="{38FE06FB-FB63-4CAD-A4AA-3520024F8627}" srcOrd="0" destOrd="0" parTransId="{5C025330-AEFB-44AA-BE80-220A3001B620}" sibTransId="{A28A57CB-B229-4695-9DB6-F1CF59A575BF}"/>
    <dgm:cxn modelId="{63B79374-D549-405D-B7E6-FD0156EECEA5}" type="presOf" srcId="{A57F0A59-5B97-40B9-BF97-46A00F65E182}" destId="{B2B2BD07-00ED-40C7-AC0B-CBBCF544FDBA}" srcOrd="0" destOrd="0" presId="urn:microsoft.com/office/officeart/2005/8/layout/hierarchy2"/>
    <dgm:cxn modelId="{BB118176-A10A-412B-8886-BA70FFB47B50}" type="presOf" srcId="{11BD368D-AC0D-44FF-9B4A-6585B99E92DC}" destId="{6CD50828-EE2B-45A0-A795-41087F031FEA}" srcOrd="0" destOrd="0" presId="urn:microsoft.com/office/officeart/2005/8/layout/hierarchy2"/>
    <dgm:cxn modelId="{C2CE2F7C-0638-4DB8-ADD3-F49FF5263A13}" type="presOf" srcId="{86EC90C4-57C3-46B6-B87A-0BAEE62F88B4}" destId="{8FEB19FE-25F2-49E7-975B-047C3F3D3269}" srcOrd="0" destOrd="0" presId="urn:microsoft.com/office/officeart/2005/8/layout/hierarchy2"/>
    <dgm:cxn modelId="{5FA1017F-DBFF-49CD-AF4F-9D961089D69B}" type="presOf" srcId="{5C025330-AEFB-44AA-BE80-220A3001B620}" destId="{030AFF36-560E-4200-AC9D-73D9D2D274F5}" srcOrd="1" destOrd="0" presId="urn:microsoft.com/office/officeart/2005/8/layout/hierarchy2"/>
    <dgm:cxn modelId="{C8E6507F-958B-45BB-9554-67821DE8230C}" type="presOf" srcId="{7AB3BAB0-7C80-40E5-8E3B-7E7A343EA915}" destId="{849FF90D-A105-461B-9DE4-0F86BD52D40B}" srcOrd="0" destOrd="0" presId="urn:microsoft.com/office/officeart/2005/8/layout/hierarchy2"/>
    <dgm:cxn modelId="{67474297-1E15-462F-99F2-E5E06D83FE85}" type="presOf" srcId="{40646F8C-00EE-4E66-8752-43698162A6EF}" destId="{459DC354-9CFA-43D0-8A60-5CFDE3D7219E}" srcOrd="0" destOrd="0" presId="urn:microsoft.com/office/officeart/2005/8/layout/hierarchy2"/>
    <dgm:cxn modelId="{FB1DDAA1-A666-4E30-9810-F5227E6AA0B4}" type="presOf" srcId="{ADFB709A-ADEE-49DD-B1EB-A86BE3EB3401}" destId="{CDF89FD4-6899-4314-A629-C7C970FB5CCA}" srcOrd="0" destOrd="0" presId="urn:microsoft.com/office/officeart/2005/8/layout/hierarchy2"/>
    <dgm:cxn modelId="{1888C0A3-1A1F-46C0-AE83-D6C415DF112A}" srcId="{24287BB5-C516-4AD7-907F-44982FAEEF65}" destId="{A57F0A59-5B97-40B9-BF97-46A00F65E182}" srcOrd="0" destOrd="0" parTransId="{11BD368D-AC0D-44FF-9B4A-6585B99E92DC}" sibTransId="{93D88FD3-57B5-497C-8882-2D2D02C39009}"/>
    <dgm:cxn modelId="{F7BE08AA-A0D1-40C0-9001-7A10A1206F44}" srcId="{A57F0A59-5B97-40B9-BF97-46A00F65E182}" destId="{7AB3BAB0-7C80-40E5-8E3B-7E7A343EA915}" srcOrd="1" destOrd="0" parTransId="{C9BF0301-BCBB-41E4-8739-9136E17E0CF6}" sibTransId="{0A5B5EED-E2C0-4A6A-BF7A-4EE6C06B8118}"/>
    <dgm:cxn modelId="{809F78AF-1768-4DA3-A9F5-3940D85C87AC}" type="presOf" srcId="{9C08BCFB-809F-4C54-A8E4-EE698521BFFE}" destId="{F7EE184E-B4D8-453F-8477-64E05A0C56CF}" srcOrd="0" destOrd="0" presId="urn:microsoft.com/office/officeart/2005/8/layout/hierarchy2"/>
    <dgm:cxn modelId="{4794F1B5-6E4A-4DEF-A74C-8196FE2D6D82}" type="presOf" srcId="{ADFB709A-ADEE-49DD-B1EB-A86BE3EB3401}" destId="{8BB52566-F838-406C-95F2-3FA719E97EA9}" srcOrd="1" destOrd="0" presId="urn:microsoft.com/office/officeart/2005/8/layout/hierarchy2"/>
    <dgm:cxn modelId="{35B345BD-8A42-4793-827D-7D6BEE49D84A}" type="presOf" srcId="{C9BF0301-BCBB-41E4-8739-9136E17E0CF6}" destId="{E2578D60-F39E-4CB4-82DB-58D5EFAC890D}" srcOrd="1" destOrd="0" presId="urn:microsoft.com/office/officeart/2005/8/layout/hierarchy2"/>
    <dgm:cxn modelId="{5BCB88BF-EDFB-4B09-827A-E8081081B132}" type="presOf" srcId="{2BEBDB51-8133-40C9-99A0-8FCB0B376979}" destId="{47BB60EB-9A33-40DF-9E25-463426C28F19}" srcOrd="0" destOrd="0" presId="urn:microsoft.com/office/officeart/2005/8/layout/hierarchy2"/>
    <dgm:cxn modelId="{A4A789CC-25D9-4A8C-A6DE-7D16C5675C1B}" type="presOf" srcId="{38FE06FB-FB63-4CAD-A4AA-3520024F8627}" destId="{1447939D-47D0-4494-890A-75A2A73B5AE2}" srcOrd="0" destOrd="0" presId="urn:microsoft.com/office/officeart/2005/8/layout/hierarchy2"/>
    <dgm:cxn modelId="{D22A3DD0-2E4E-429A-A2A9-E90B57BAF102}" type="presOf" srcId="{81C0B0D1-56B7-4103-BBFC-8F0366AF4B02}" destId="{A450F73F-7DAD-4540-96CD-CF4767EB54B2}" srcOrd="1" destOrd="0" presId="urn:microsoft.com/office/officeart/2005/8/layout/hierarchy2"/>
    <dgm:cxn modelId="{D2A834D7-3C6C-4570-B2B1-F19E506117DB}" type="presOf" srcId="{5C025330-AEFB-44AA-BE80-220A3001B620}" destId="{F9C80DE8-F0D3-443A-9A4A-ADF540453141}" srcOrd="0" destOrd="0" presId="urn:microsoft.com/office/officeart/2005/8/layout/hierarchy2"/>
    <dgm:cxn modelId="{996C5EDA-9322-476B-B9FC-AE4F22678101}" type="presOf" srcId="{B908266A-0752-43FF-942D-884FF1D3DE47}" destId="{B7BF532A-AA59-44D1-AB71-726657AC643D}" srcOrd="0" destOrd="0" presId="urn:microsoft.com/office/officeart/2005/8/layout/hierarchy2"/>
    <dgm:cxn modelId="{30C2D0DD-BA53-462E-8CEB-C08F43201626}" srcId="{A57F0A59-5B97-40B9-BF97-46A00F65E182}" destId="{8E6F8933-6717-4C00-9DBA-24723824221C}" srcOrd="0" destOrd="0" parTransId="{6611A807-90E4-4E46-8BE9-9CF01A794FD1}" sibTransId="{3B3ACE48-D577-48B9-B74A-9ABD4AC9DBD4}"/>
    <dgm:cxn modelId="{4119D857-D7AB-460F-9FC5-CF1C249AAD11}" type="presParOf" srcId="{F7EE184E-B4D8-453F-8477-64E05A0C56CF}" destId="{92C777F2-3F07-4BA4-91A1-B8C7D04B064A}" srcOrd="0" destOrd="0" presId="urn:microsoft.com/office/officeart/2005/8/layout/hierarchy2"/>
    <dgm:cxn modelId="{376C1A36-6891-4596-8F75-FB0ED5195CD3}" type="presParOf" srcId="{92C777F2-3F07-4BA4-91A1-B8C7D04B064A}" destId="{B7BF532A-AA59-44D1-AB71-726657AC643D}" srcOrd="0" destOrd="0" presId="urn:microsoft.com/office/officeart/2005/8/layout/hierarchy2"/>
    <dgm:cxn modelId="{9466E857-C6E4-4EC6-A1BC-22C83F634699}" type="presParOf" srcId="{92C777F2-3F07-4BA4-91A1-B8C7D04B064A}" destId="{B7A23C5A-8956-4EA1-875D-75B9D2C2963B}" srcOrd="1" destOrd="0" presId="urn:microsoft.com/office/officeart/2005/8/layout/hierarchy2"/>
    <dgm:cxn modelId="{9BFF62C2-34E2-414B-83B0-9FE69AAF6C2D}" type="presParOf" srcId="{B7A23C5A-8956-4EA1-875D-75B9D2C2963B}" destId="{27D77D92-95BF-48CC-819C-F186CDA0481D}" srcOrd="0" destOrd="0" presId="urn:microsoft.com/office/officeart/2005/8/layout/hierarchy2"/>
    <dgm:cxn modelId="{952990E5-5464-4411-BA28-ABC7F981934E}" type="presParOf" srcId="{27D77D92-95BF-48CC-819C-F186CDA0481D}" destId="{D5F5A8BB-B8F9-4EEC-8624-801BD1843FBC}" srcOrd="0" destOrd="0" presId="urn:microsoft.com/office/officeart/2005/8/layout/hierarchy2"/>
    <dgm:cxn modelId="{08BCC403-F8E8-458F-B4CD-075521B57365}" type="presParOf" srcId="{B7A23C5A-8956-4EA1-875D-75B9D2C2963B}" destId="{FD603963-7565-4282-B291-45B0B071F3C0}" srcOrd="1" destOrd="0" presId="urn:microsoft.com/office/officeart/2005/8/layout/hierarchy2"/>
    <dgm:cxn modelId="{07B3812A-6780-4772-B541-78CBBFC654DF}" type="presParOf" srcId="{FD603963-7565-4282-B291-45B0B071F3C0}" destId="{76133A1F-CCD4-4AEF-B64F-37435E72E978}" srcOrd="0" destOrd="0" presId="urn:microsoft.com/office/officeart/2005/8/layout/hierarchy2"/>
    <dgm:cxn modelId="{8FB4AC0B-3351-433A-BC0E-53992693788C}" type="presParOf" srcId="{FD603963-7565-4282-B291-45B0B071F3C0}" destId="{8B1CED20-CCD1-4259-ACA5-603D4AEA82E8}" srcOrd="1" destOrd="0" presId="urn:microsoft.com/office/officeart/2005/8/layout/hierarchy2"/>
    <dgm:cxn modelId="{002DE13C-7554-448C-8444-372AA701821F}" type="presParOf" srcId="{8B1CED20-CCD1-4259-ACA5-603D4AEA82E8}" destId="{6CD50828-EE2B-45A0-A795-41087F031FEA}" srcOrd="0" destOrd="0" presId="urn:microsoft.com/office/officeart/2005/8/layout/hierarchy2"/>
    <dgm:cxn modelId="{62F1518D-3A74-479B-9B6F-27013B000007}" type="presParOf" srcId="{6CD50828-EE2B-45A0-A795-41087F031FEA}" destId="{4248FF57-E498-4FA0-AF34-FB3CCFD9EC00}" srcOrd="0" destOrd="0" presId="urn:microsoft.com/office/officeart/2005/8/layout/hierarchy2"/>
    <dgm:cxn modelId="{8BB9BE02-5FEE-426B-8BB5-64EA986B070C}" type="presParOf" srcId="{8B1CED20-CCD1-4259-ACA5-603D4AEA82E8}" destId="{4BEF6842-C657-45B3-9AE9-A1D63E9E56A4}" srcOrd="1" destOrd="0" presId="urn:microsoft.com/office/officeart/2005/8/layout/hierarchy2"/>
    <dgm:cxn modelId="{57090596-13DA-48E0-B489-89EF55C9418F}" type="presParOf" srcId="{4BEF6842-C657-45B3-9AE9-A1D63E9E56A4}" destId="{B2B2BD07-00ED-40C7-AC0B-CBBCF544FDBA}" srcOrd="0" destOrd="0" presId="urn:microsoft.com/office/officeart/2005/8/layout/hierarchy2"/>
    <dgm:cxn modelId="{FA5A3E4B-1B8F-4855-AA24-AE9844754F34}" type="presParOf" srcId="{4BEF6842-C657-45B3-9AE9-A1D63E9E56A4}" destId="{4B0980A0-003B-4A07-8D1F-DBEB063C454D}" srcOrd="1" destOrd="0" presId="urn:microsoft.com/office/officeart/2005/8/layout/hierarchy2"/>
    <dgm:cxn modelId="{88B69915-5945-45D8-8647-E8F1748729C6}" type="presParOf" srcId="{4B0980A0-003B-4A07-8D1F-DBEB063C454D}" destId="{A0706503-018B-4174-8F63-A5CFB784FA4B}" srcOrd="0" destOrd="0" presId="urn:microsoft.com/office/officeart/2005/8/layout/hierarchy2"/>
    <dgm:cxn modelId="{116A9E7B-4BB4-458D-8B66-4B154480AFE5}" type="presParOf" srcId="{A0706503-018B-4174-8F63-A5CFB784FA4B}" destId="{4A5DEB92-FD9D-496A-86BE-E500BA24E8DA}" srcOrd="0" destOrd="0" presId="urn:microsoft.com/office/officeart/2005/8/layout/hierarchy2"/>
    <dgm:cxn modelId="{0BE882C9-A826-4A3B-A64B-1456DACD5FFC}" type="presParOf" srcId="{4B0980A0-003B-4A07-8D1F-DBEB063C454D}" destId="{E307BEAD-63E0-4610-94A1-ACFBD0C48B8F}" srcOrd="1" destOrd="0" presId="urn:microsoft.com/office/officeart/2005/8/layout/hierarchy2"/>
    <dgm:cxn modelId="{2824788D-ED4C-4611-BFB5-8EF214C55F22}" type="presParOf" srcId="{E307BEAD-63E0-4610-94A1-ACFBD0C48B8F}" destId="{63F668A8-3E47-49F4-AE78-E1AECA70115E}" srcOrd="0" destOrd="0" presId="urn:microsoft.com/office/officeart/2005/8/layout/hierarchy2"/>
    <dgm:cxn modelId="{44627041-6574-4523-B507-E9AE45A15844}" type="presParOf" srcId="{E307BEAD-63E0-4610-94A1-ACFBD0C48B8F}" destId="{37F0BAC7-D44C-4434-806C-A0D015C2A60C}" srcOrd="1" destOrd="0" presId="urn:microsoft.com/office/officeart/2005/8/layout/hierarchy2"/>
    <dgm:cxn modelId="{B89FDAAF-6B58-4DE6-AE5B-07B206C128C9}" type="presParOf" srcId="{4B0980A0-003B-4A07-8D1F-DBEB063C454D}" destId="{BBFDE3BC-BB32-46BF-8574-D27B5173149F}" srcOrd="2" destOrd="0" presId="urn:microsoft.com/office/officeart/2005/8/layout/hierarchy2"/>
    <dgm:cxn modelId="{055F497D-2AFB-41D8-B9DF-682456E37F79}" type="presParOf" srcId="{BBFDE3BC-BB32-46BF-8574-D27B5173149F}" destId="{E2578D60-F39E-4CB4-82DB-58D5EFAC890D}" srcOrd="0" destOrd="0" presId="urn:microsoft.com/office/officeart/2005/8/layout/hierarchy2"/>
    <dgm:cxn modelId="{FB5EBDD0-B9E7-4CE4-AEA8-231C6F474E1B}" type="presParOf" srcId="{4B0980A0-003B-4A07-8D1F-DBEB063C454D}" destId="{3FF36058-DC4D-4C2A-8577-05AB45AA01A5}" srcOrd="3" destOrd="0" presId="urn:microsoft.com/office/officeart/2005/8/layout/hierarchy2"/>
    <dgm:cxn modelId="{F77C128D-5381-4CDE-9050-A024C94BE07D}" type="presParOf" srcId="{3FF36058-DC4D-4C2A-8577-05AB45AA01A5}" destId="{849FF90D-A105-461B-9DE4-0F86BD52D40B}" srcOrd="0" destOrd="0" presId="urn:microsoft.com/office/officeart/2005/8/layout/hierarchy2"/>
    <dgm:cxn modelId="{64551EB8-08B0-4A11-8E1D-008867E1CAD2}" type="presParOf" srcId="{3FF36058-DC4D-4C2A-8577-05AB45AA01A5}" destId="{844E7D59-885F-4AB7-9D43-FD4BDEF1E01A}" srcOrd="1" destOrd="0" presId="urn:microsoft.com/office/officeart/2005/8/layout/hierarchy2"/>
    <dgm:cxn modelId="{965233C6-F9E1-409D-9E3F-B21CD442BFF0}" type="presParOf" srcId="{F7EE184E-B4D8-453F-8477-64E05A0C56CF}" destId="{F6B9E226-4127-47B6-A4DD-C6DA780ABC9E}" srcOrd="1" destOrd="0" presId="urn:microsoft.com/office/officeart/2005/8/layout/hierarchy2"/>
    <dgm:cxn modelId="{6141513C-5B6C-4AA4-AA53-8F8F2D811FED}" type="presParOf" srcId="{F6B9E226-4127-47B6-A4DD-C6DA780ABC9E}" destId="{47BB60EB-9A33-40DF-9E25-463426C28F19}" srcOrd="0" destOrd="0" presId="urn:microsoft.com/office/officeart/2005/8/layout/hierarchy2"/>
    <dgm:cxn modelId="{F1D1B88D-EB2D-436C-8007-A3718908DDE1}" type="presParOf" srcId="{F6B9E226-4127-47B6-A4DD-C6DA780ABC9E}" destId="{2B9DC7E7-3E64-4B5E-90D0-CC02F8EE93EB}" srcOrd="1" destOrd="0" presId="urn:microsoft.com/office/officeart/2005/8/layout/hierarchy2"/>
    <dgm:cxn modelId="{99E853CE-F009-4033-930E-52A1241A93BE}" type="presParOf" srcId="{2B9DC7E7-3E64-4B5E-90D0-CC02F8EE93EB}" destId="{F9C80DE8-F0D3-443A-9A4A-ADF540453141}" srcOrd="0" destOrd="0" presId="urn:microsoft.com/office/officeart/2005/8/layout/hierarchy2"/>
    <dgm:cxn modelId="{F70CF93B-9A71-4D37-ADDE-983092396341}" type="presParOf" srcId="{F9C80DE8-F0D3-443A-9A4A-ADF540453141}" destId="{030AFF36-560E-4200-AC9D-73D9D2D274F5}" srcOrd="0" destOrd="0" presId="urn:microsoft.com/office/officeart/2005/8/layout/hierarchy2"/>
    <dgm:cxn modelId="{2EFDE19F-BC1B-4374-B9CB-162AC547A4D9}" type="presParOf" srcId="{2B9DC7E7-3E64-4B5E-90D0-CC02F8EE93EB}" destId="{9927CB71-8496-4BD0-9892-7E30AB864301}" srcOrd="1" destOrd="0" presId="urn:microsoft.com/office/officeart/2005/8/layout/hierarchy2"/>
    <dgm:cxn modelId="{06418C72-8B97-4F74-B734-FC01977352B7}" type="presParOf" srcId="{9927CB71-8496-4BD0-9892-7E30AB864301}" destId="{1447939D-47D0-4494-890A-75A2A73B5AE2}" srcOrd="0" destOrd="0" presId="urn:microsoft.com/office/officeart/2005/8/layout/hierarchy2"/>
    <dgm:cxn modelId="{B5699B27-923E-4D70-B33E-6CC287C6D867}" type="presParOf" srcId="{9927CB71-8496-4BD0-9892-7E30AB864301}" destId="{12175634-D142-46A4-80C5-2DC785491BE0}" srcOrd="1" destOrd="0" presId="urn:microsoft.com/office/officeart/2005/8/layout/hierarchy2"/>
    <dgm:cxn modelId="{DE4BE100-A017-463E-AD19-240A8CCCDED9}" type="presParOf" srcId="{12175634-D142-46A4-80C5-2DC785491BE0}" destId="{A8510162-580D-40F5-96F2-B6AC7F35BA5A}" srcOrd="0" destOrd="0" presId="urn:microsoft.com/office/officeart/2005/8/layout/hierarchy2"/>
    <dgm:cxn modelId="{7AA36BC2-4780-4E56-9162-9FF624AC7A01}" type="presParOf" srcId="{A8510162-580D-40F5-96F2-B6AC7F35BA5A}" destId="{A450F73F-7DAD-4540-96CD-CF4767EB54B2}" srcOrd="0" destOrd="0" presId="urn:microsoft.com/office/officeart/2005/8/layout/hierarchy2"/>
    <dgm:cxn modelId="{25200557-38FE-4F67-B2B1-AD88FAFB61C2}" type="presParOf" srcId="{12175634-D142-46A4-80C5-2DC785491BE0}" destId="{2F9FA898-CE20-4A35-A121-A6E6A0F14E77}" srcOrd="1" destOrd="0" presId="urn:microsoft.com/office/officeart/2005/8/layout/hierarchy2"/>
    <dgm:cxn modelId="{0F77D680-7354-48B1-8B30-E14337FB8044}" type="presParOf" srcId="{2F9FA898-CE20-4A35-A121-A6E6A0F14E77}" destId="{5A4F6D2E-D934-4203-8FC6-F59EC572E029}" srcOrd="0" destOrd="0" presId="urn:microsoft.com/office/officeart/2005/8/layout/hierarchy2"/>
    <dgm:cxn modelId="{F30F2EA1-7A85-47F9-82B8-B85092350369}" type="presParOf" srcId="{2F9FA898-CE20-4A35-A121-A6E6A0F14E77}" destId="{D124443F-E348-4239-850C-F9452029D63D}" srcOrd="1" destOrd="0" presId="urn:microsoft.com/office/officeart/2005/8/layout/hierarchy2"/>
    <dgm:cxn modelId="{EC710CDB-0DC2-47AA-8AFC-F512F84093A9}" type="presParOf" srcId="{D124443F-E348-4239-850C-F9452029D63D}" destId="{CDF89FD4-6899-4314-A629-C7C970FB5CCA}" srcOrd="0" destOrd="0" presId="urn:microsoft.com/office/officeart/2005/8/layout/hierarchy2"/>
    <dgm:cxn modelId="{8D98922C-E339-4EDB-A5A1-0152E879163F}" type="presParOf" srcId="{CDF89FD4-6899-4314-A629-C7C970FB5CCA}" destId="{8BB52566-F838-406C-95F2-3FA719E97EA9}" srcOrd="0" destOrd="0" presId="urn:microsoft.com/office/officeart/2005/8/layout/hierarchy2"/>
    <dgm:cxn modelId="{6BF7FE48-25C5-4872-8828-2A4528B7F0A3}" type="presParOf" srcId="{D124443F-E348-4239-850C-F9452029D63D}" destId="{D36193E1-47C1-42F2-9139-882490C9839D}" srcOrd="1" destOrd="0" presId="urn:microsoft.com/office/officeart/2005/8/layout/hierarchy2"/>
    <dgm:cxn modelId="{EF9528AD-C3A6-4EEF-8BC5-A0239C91BBEE}" type="presParOf" srcId="{D36193E1-47C1-42F2-9139-882490C9839D}" destId="{D6235B68-77E3-455D-B3BF-FE9C7EEBC98E}" srcOrd="0" destOrd="0" presId="urn:microsoft.com/office/officeart/2005/8/layout/hierarchy2"/>
    <dgm:cxn modelId="{AB9498E5-911F-432F-A444-9D4CCB8DB9D8}" type="presParOf" srcId="{D36193E1-47C1-42F2-9139-882490C9839D}" destId="{26055AC9-E858-46BA-B2B0-015B882DEB05}" srcOrd="1" destOrd="0" presId="urn:microsoft.com/office/officeart/2005/8/layout/hierarchy2"/>
    <dgm:cxn modelId="{DC7DE29E-0EA2-40F8-A228-20B4DC415E8F}" type="presParOf" srcId="{D124443F-E348-4239-850C-F9452029D63D}" destId="{459DC354-9CFA-43D0-8A60-5CFDE3D7219E}" srcOrd="2" destOrd="0" presId="urn:microsoft.com/office/officeart/2005/8/layout/hierarchy2"/>
    <dgm:cxn modelId="{5D52FE75-1599-40A1-90F3-9CBE291D1F7D}" type="presParOf" srcId="{459DC354-9CFA-43D0-8A60-5CFDE3D7219E}" destId="{DE9707B5-1E4D-4761-A4CE-DDDA4F7F7B7E}" srcOrd="0" destOrd="0" presId="urn:microsoft.com/office/officeart/2005/8/layout/hierarchy2"/>
    <dgm:cxn modelId="{744A7734-E171-4996-80FD-F87DAA90DA05}" type="presParOf" srcId="{D124443F-E348-4239-850C-F9452029D63D}" destId="{42DEF671-85EB-4290-A170-319615BBD51A}" srcOrd="3" destOrd="0" presId="urn:microsoft.com/office/officeart/2005/8/layout/hierarchy2"/>
    <dgm:cxn modelId="{CC43C75A-924E-4087-BB16-4FDD34EBB349}" type="presParOf" srcId="{42DEF671-85EB-4290-A170-319615BBD51A}" destId="{8FEB19FE-25F2-49E7-975B-047C3F3D3269}" srcOrd="0" destOrd="0" presId="urn:microsoft.com/office/officeart/2005/8/layout/hierarchy2"/>
    <dgm:cxn modelId="{4C6E4187-76AB-420D-BEE2-FB58EF96CB0B}" type="presParOf" srcId="{42DEF671-85EB-4290-A170-319615BBD51A}" destId="{BD395315-3FB4-47A1-A815-380B264354B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F532A-AA59-44D1-AB71-726657AC643D}">
      <dsp:nvSpPr>
        <dsp:cNvPr id="0" name=""/>
        <dsp:cNvSpPr/>
      </dsp:nvSpPr>
      <dsp:spPr>
        <a:xfrm>
          <a:off x="14407" y="0"/>
          <a:ext cx="2018461" cy="176567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Individual</a:t>
          </a:r>
          <a:r>
            <a:rPr lang="cs-CZ" sz="2400" kern="1200" dirty="0"/>
            <a:t> </a:t>
          </a:r>
          <a:r>
            <a:rPr lang="cs-CZ" sz="2400" kern="1200" dirty="0" err="1"/>
            <a:t>efforts</a:t>
          </a:r>
          <a:r>
            <a:rPr lang="cs-CZ" sz="2400" kern="1200" dirty="0"/>
            <a:t> </a:t>
          </a:r>
          <a:r>
            <a:rPr lang="cs-CZ" sz="2400" kern="1200" dirty="0" err="1"/>
            <a:t>can</a:t>
          </a:r>
          <a:r>
            <a:rPr lang="cs-CZ" sz="2400" kern="1200" dirty="0"/>
            <a:t> </a:t>
          </a:r>
          <a:r>
            <a:rPr lang="cs-CZ" sz="2400" kern="1200" dirty="0" err="1"/>
            <a:t>be</a:t>
          </a:r>
          <a:r>
            <a:rPr lang="cs-CZ" sz="2400" kern="1200" dirty="0"/>
            <a:t> </a:t>
          </a:r>
          <a:r>
            <a:rPr lang="cs-CZ" sz="2400" kern="1200" dirty="0" err="1"/>
            <a:t>evaluated</a:t>
          </a:r>
          <a:endParaRPr lang="en-US" sz="2400" kern="1200" dirty="0"/>
        </a:p>
      </dsp:txBody>
      <dsp:txXfrm>
        <a:off x="66122" y="51715"/>
        <a:ext cx="1915031" cy="1662246"/>
      </dsp:txXfrm>
    </dsp:sp>
    <dsp:sp modelId="{27D77D92-95BF-48CC-819C-F186CDA0481D}">
      <dsp:nvSpPr>
        <dsp:cNvPr id="0" name=""/>
        <dsp:cNvSpPr/>
      </dsp:nvSpPr>
      <dsp:spPr>
        <a:xfrm rot="99054">
          <a:off x="2032745" y="878878"/>
          <a:ext cx="598314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598314" y="12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6944" y="876498"/>
        <a:ext cx="29915" cy="29915"/>
      </dsp:txXfrm>
    </dsp:sp>
    <dsp:sp modelId="{76133A1F-CCD4-4AEF-B64F-37435E72E978}">
      <dsp:nvSpPr>
        <dsp:cNvPr id="0" name=""/>
        <dsp:cNvSpPr/>
      </dsp:nvSpPr>
      <dsp:spPr>
        <a:xfrm>
          <a:off x="2630935" y="0"/>
          <a:ext cx="1262221" cy="180015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Alertness</a:t>
          </a:r>
          <a:endParaRPr lang="cs-CZ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Evaluation</a:t>
          </a:r>
          <a:r>
            <a:rPr lang="cs-CZ" sz="1500" kern="1200" dirty="0"/>
            <a:t> </a:t>
          </a:r>
          <a:r>
            <a:rPr lang="cs-CZ" sz="1500" kern="1200" dirty="0" err="1"/>
            <a:t>apprehension</a:t>
          </a:r>
          <a:endParaRPr lang="cs-CZ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Distraction</a:t>
          </a:r>
          <a:r>
            <a:rPr lang="cs-CZ" sz="1500" kern="1200" dirty="0"/>
            <a:t>- </a:t>
          </a:r>
          <a:r>
            <a:rPr lang="cs-CZ" sz="1500" kern="1200" dirty="0" err="1"/>
            <a:t>conflict</a:t>
          </a:r>
          <a:endParaRPr lang="en-US" sz="1500" kern="1200" dirty="0"/>
        </a:p>
      </dsp:txBody>
      <dsp:txXfrm>
        <a:off x="2667904" y="36969"/>
        <a:ext cx="1188283" cy="1726212"/>
      </dsp:txXfrm>
    </dsp:sp>
    <dsp:sp modelId="{6CD50828-EE2B-45A0-A795-41087F031FEA}">
      <dsp:nvSpPr>
        <dsp:cNvPr id="0" name=""/>
        <dsp:cNvSpPr/>
      </dsp:nvSpPr>
      <dsp:spPr>
        <a:xfrm rot="7749">
          <a:off x="3893155" y="888233"/>
          <a:ext cx="653276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653276" y="12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03462" y="884479"/>
        <a:ext cx="32663" cy="32663"/>
      </dsp:txXfrm>
    </dsp:sp>
    <dsp:sp modelId="{B2B2BD07-00ED-40C7-AC0B-CBBCF544FDBA}">
      <dsp:nvSpPr>
        <dsp:cNvPr id="0" name=""/>
        <dsp:cNvSpPr/>
      </dsp:nvSpPr>
      <dsp:spPr>
        <a:xfrm>
          <a:off x="4546431" y="506743"/>
          <a:ext cx="1579218" cy="78960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Arousal</a:t>
          </a:r>
          <a:endParaRPr lang="en-US" sz="2400" kern="1200" dirty="0"/>
        </a:p>
      </dsp:txBody>
      <dsp:txXfrm>
        <a:off x="4569558" y="529870"/>
        <a:ext cx="1532964" cy="743355"/>
      </dsp:txXfrm>
    </dsp:sp>
    <dsp:sp modelId="{A0706503-018B-4174-8F63-A5CFB784FA4B}">
      <dsp:nvSpPr>
        <dsp:cNvPr id="0" name=""/>
        <dsp:cNvSpPr/>
      </dsp:nvSpPr>
      <dsp:spPr>
        <a:xfrm rot="19970532">
          <a:off x="6086664" y="727561"/>
          <a:ext cx="707242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707242" y="12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22604" y="722458"/>
        <a:ext cx="35362" cy="35362"/>
      </dsp:txXfrm>
    </dsp:sp>
    <dsp:sp modelId="{63F668A8-3E47-49F4-AE78-E1AECA70115E}">
      <dsp:nvSpPr>
        <dsp:cNvPr id="0" name=""/>
        <dsp:cNvSpPr/>
      </dsp:nvSpPr>
      <dsp:spPr>
        <a:xfrm>
          <a:off x="6754920" y="0"/>
          <a:ext cx="1456876" cy="1157464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Enhanced</a:t>
          </a:r>
          <a:r>
            <a:rPr lang="cs-CZ" sz="1500" kern="1200" dirty="0"/>
            <a:t> performance on </a:t>
          </a:r>
          <a:r>
            <a:rPr lang="cs-CZ" sz="1500" kern="1200" dirty="0" err="1"/>
            <a:t>simple</a:t>
          </a:r>
          <a:r>
            <a:rPr lang="cs-CZ" sz="1500" kern="1200" dirty="0"/>
            <a:t> </a:t>
          </a:r>
          <a:r>
            <a:rPr lang="cs-CZ" sz="1500" kern="1200" dirty="0" err="1"/>
            <a:t>tasks</a:t>
          </a:r>
          <a:endParaRPr lang="en-US" sz="1500" kern="1200" dirty="0"/>
        </a:p>
      </dsp:txBody>
      <dsp:txXfrm>
        <a:off x="6788821" y="33901"/>
        <a:ext cx="1389074" cy="1089662"/>
      </dsp:txXfrm>
    </dsp:sp>
    <dsp:sp modelId="{BBFDE3BC-BB32-46BF-8574-D27B5173149F}">
      <dsp:nvSpPr>
        <dsp:cNvPr id="0" name=""/>
        <dsp:cNvSpPr/>
      </dsp:nvSpPr>
      <dsp:spPr>
        <a:xfrm rot="3126330">
          <a:off x="5922433" y="1304653"/>
          <a:ext cx="1053506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1053506" y="12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22849" y="1290893"/>
        <a:ext cx="52675" cy="52675"/>
      </dsp:txXfrm>
    </dsp:sp>
    <dsp:sp modelId="{849FF90D-A105-461B-9DE4-0F86BD52D40B}">
      <dsp:nvSpPr>
        <dsp:cNvPr id="0" name=""/>
        <dsp:cNvSpPr/>
      </dsp:nvSpPr>
      <dsp:spPr>
        <a:xfrm>
          <a:off x="6772723" y="1154183"/>
          <a:ext cx="1456876" cy="1157464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Impaired</a:t>
          </a:r>
          <a:r>
            <a:rPr lang="cs-CZ" sz="1500" kern="1200" dirty="0"/>
            <a:t> performance on </a:t>
          </a:r>
          <a:r>
            <a:rPr lang="cs-CZ" sz="1500" kern="1200" dirty="0" err="1"/>
            <a:t>complex</a:t>
          </a:r>
          <a:r>
            <a:rPr lang="cs-CZ" sz="1500" kern="1200" dirty="0"/>
            <a:t> </a:t>
          </a:r>
          <a:r>
            <a:rPr lang="cs-CZ" sz="1500" kern="1200" dirty="0" err="1"/>
            <a:t>tasks</a:t>
          </a:r>
          <a:endParaRPr lang="en-US" sz="1500" kern="1200" dirty="0"/>
        </a:p>
      </dsp:txBody>
      <dsp:txXfrm>
        <a:off x="6806624" y="1188084"/>
        <a:ext cx="1389074" cy="1089662"/>
      </dsp:txXfrm>
    </dsp:sp>
    <dsp:sp modelId="{47BB60EB-9A33-40DF-9E25-463426C28F19}">
      <dsp:nvSpPr>
        <dsp:cNvPr id="0" name=""/>
        <dsp:cNvSpPr/>
      </dsp:nvSpPr>
      <dsp:spPr>
        <a:xfrm>
          <a:off x="14344" y="3959754"/>
          <a:ext cx="1971006" cy="1628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Individual</a:t>
          </a:r>
          <a:r>
            <a:rPr lang="cs-CZ" sz="2400" kern="1200" dirty="0"/>
            <a:t> </a:t>
          </a:r>
          <a:r>
            <a:rPr lang="cs-CZ" sz="2400" kern="1200" dirty="0" err="1"/>
            <a:t>efforts</a:t>
          </a:r>
          <a:r>
            <a:rPr lang="cs-CZ" sz="2400" kern="1200" dirty="0"/>
            <a:t> </a:t>
          </a:r>
          <a:r>
            <a:rPr lang="cs-CZ" sz="2400" kern="1200" dirty="0" err="1"/>
            <a:t>cannot</a:t>
          </a:r>
          <a:r>
            <a:rPr lang="cs-CZ" sz="2400" kern="1200" dirty="0"/>
            <a:t> </a:t>
          </a:r>
          <a:r>
            <a:rPr lang="cs-CZ" sz="2400" kern="1200" dirty="0" err="1"/>
            <a:t>be</a:t>
          </a:r>
          <a:r>
            <a:rPr lang="cs-CZ" sz="2400" kern="1200" dirty="0"/>
            <a:t> </a:t>
          </a:r>
          <a:r>
            <a:rPr lang="cs-CZ" sz="2400" kern="1200" dirty="0" err="1"/>
            <a:t>evaluated</a:t>
          </a:r>
          <a:endParaRPr lang="en-US" sz="2400" kern="1200" dirty="0"/>
        </a:p>
      </dsp:txBody>
      <dsp:txXfrm>
        <a:off x="62032" y="4007442"/>
        <a:ext cx="1875630" cy="1532821"/>
      </dsp:txXfrm>
    </dsp:sp>
    <dsp:sp modelId="{F9C80DE8-F0D3-443A-9A4A-ADF540453141}">
      <dsp:nvSpPr>
        <dsp:cNvPr id="0" name=""/>
        <dsp:cNvSpPr/>
      </dsp:nvSpPr>
      <dsp:spPr>
        <a:xfrm rot="61380">
          <a:off x="1985295" y="4767442"/>
          <a:ext cx="690812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690812" y="12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3431" y="4762750"/>
        <a:ext cx="34540" cy="34540"/>
      </dsp:txXfrm>
    </dsp:sp>
    <dsp:sp modelId="{1447939D-47D0-4494-890A-75A2A73B5AE2}">
      <dsp:nvSpPr>
        <dsp:cNvPr id="0" name=""/>
        <dsp:cNvSpPr/>
      </dsp:nvSpPr>
      <dsp:spPr>
        <a:xfrm>
          <a:off x="2676053" y="4391382"/>
          <a:ext cx="1287915" cy="789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No </a:t>
          </a:r>
          <a:r>
            <a:rPr lang="cs-CZ" sz="1500" kern="1200" dirty="0" err="1"/>
            <a:t>evalution</a:t>
          </a:r>
          <a:r>
            <a:rPr lang="cs-CZ" sz="1500" kern="1200" dirty="0"/>
            <a:t> </a:t>
          </a:r>
          <a:r>
            <a:rPr lang="cs-CZ" sz="1500" kern="1200" dirty="0" err="1"/>
            <a:t>apprehension</a:t>
          </a:r>
          <a:endParaRPr lang="en-US" sz="1500" kern="1200" dirty="0"/>
        </a:p>
      </dsp:txBody>
      <dsp:txXfrm>
        <a:off x="2699180" y="4414509"/>
        <a:ext cx="1241661" cy="743355"/>
      </dsp:txXfrm>
    </dsp:sp>
    <dsp:sp modelId="{A8510162-580D-40F5-96F2-B6AC7F35BA5A}">
      <dsp:nvSpPr>
        <dsp:cNvPr id="0" name=""/>
        <dsp:cNvSpPr/>
      </dsp:nvSpPr>
      <dsp:spPr>
        <a:xfrm>
          <a:off x="3963968" y="4773609"/>
          <a:ext cx="582463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582463" y="12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40638" y="4771625"/>
        <a:ext cx="29123" cy="29123"/>
      </dsp:txXfrm>
    </dsp:sp>
    <dsp:sp modelId="{5A4F6D2E-D934-4203-8FC6-F59EC572E029}">
      <dsp:nvSpPr>
        <dsp:cNvPr id="0" name=""/>
        <dsp:cNvSpPr/>
      </dsp:nvSpPr>
      <dsp:spPr>
        <a:xfrm>
          <a:off x="4546431" y="4391382"/>
          <a:ext cx="1579218" cy="789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Relaxation</a:t>
          </a:r>
          <a:endParaRPr lang="en-US" sz="2400" kern="1200" dirty="0"/>
        </a:p>
      </dsp:txBody>
      <dsp:txXfrm>
        <a:off x="4569558" y="4414509"/>
        <a:ext cx="1532964" cy="743355"/>
      </dsp:txXfrm>
    </dsp:sp>
    <dsp:sp modelId="{CDF89FD4-6899-4314-A629-C7C970FB5CCA}">
      <dsp:nvSpPr>
        <dsp:cNvPr id="0" name=""/>
        <dsp:cNvSpPr/>
      </dsp:nvSpPr>
      <dsp:spPr>
        <a:xfrm rot="18227195">
          <a:off x="5867391" y="4290070"/>
          <a:ext cx="1163590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1163590" y="12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20097" y="4273558"/>
        <a:ext cx="58179" cy="58179"/>
      </dsp:txXfrm>
    </dsp:sp>
    <dsp:sp modelId="{D6235B68-77E3-455D-B3BF-FE9C7EEBC98E}">
      <dsp:nvSpPr>
        <dsp:cNvPr id="0" name=""/>
        <dsp:cNvSpPr/>
      </dsp:nvSpPr>
      <dsp:spPr>
        <a:xfrm>
          <a:off x="6772723" y="3240377"/>
          <a:ext cx="1456876" cy="1157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Impaired</a:t>
          </a:r>
          <a:r>
            <a:rPr lang="cs-CZ" sz="1500" kern="1200" dirty="0"/>
            <a:t> performance on </a:t>
          </a:r>
          <a:r>
            <a:rPr lang="cs-CZ" sz="1500" kern="1200" dirty="0" err="1"/>
            <a:t>simple</a:t>
          </a:r>
          <a:r>
            <a:rPr lang="cs-CZ" sz="1500" kern="1200" dirty="0"/>
            <a:t> </a:t>
          </a:r>
          <a:r>
            <a:rPr lang="cs-CZ" sz="1500" kern="1200" dirty="0" err="1"/>
            <a:t>tasks</a:t>
          </a:r>
          <a:endParaRPr lang="en-US" sz="1500" kern="1200" dirty="0"/>
        </a:p>
      </dsp:txBody>
      <dsp:txXfrm>
        <a:off x="6806624" y="3274278"/>
        <a:ext cx="1389074" cy="1089662"/>
      </dsp:txXfrm>
    </dsp:sp>
    <dsp:sp modelId="{459DC354-9CFA-43D0-8A60-5CFDE3D7219E}">
      <dsp:nvSpPr>
        <dsp:cNvPr id="0" name=""/>
        <dsp:cNvSpPr/>
      </dsp:nvSpPr>
      <dsp:spPr>
        <a:xfrm rot="1294467">
          <a:off x="6101275" y="4901539"/>
          <a:ext cx="695822" cy="25156"/>
        </a:xfrm>
        <a:custGeom>
          <a:avLst/>
          <a:gdLst/>
          <a:ahLst/>
          <a:cxnLst/>
          <a:rect l="0" t="0" r="0" b="0"/>
          <a:pathLst>
            <a:path>
              <a:moveTo>
                <a:pt x="0" y="12578"/>
              </a:moveTo>
              <a:lnTo>
                <a:pt x="695822" y="12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31791" y="4896722"/>
        <a:ext cx="34791" cy="34791"/>
      </dsp:txXfrm>
    </dsp:sp>
    <dsp:sp modelId="{8FEB19FE-25F2-49E7-975B-047C3F3D3269}">
      <dsp:nvSpPr>
        <dsp:cNvPr id="0" name=""/>
        <dsp:cNvSpPr/>
      </dsp:nvSpPr>
      <dsp:spPr>
        <a:xfrm>
          <a:off x="6772723" y="4463316"/>
          <a:ext cx="1456876" cy="1157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Enhanced</a:t>
          </a:r>
          <a:r>
            <a:rPr lang="cs-CZ" sz="1500" kern="1200" dirty="0"/>
            <a:t> performance on </a:t>
          </a:r>
          <a:r>
            <a:rPr lang="cs-CZ" sz="1500" kern="1200" dirty="0" err="1"/>
            <a:t>complex</a:t>
          </a:r>
          <a:r>
            <a:rPr lang="cs-CZ" sz="1500" kern="1200" dirty="0"/>
            <a:t> </a:t>
          </a:r>
          <a:r>
            <a:rPr lang="cs-CZ" sz="1500" kern="1200" dirty="0" err="1"/>
            <a:t>tasks</a:t>
          </a:r>
          <a:endParaRPr lang="en-US" sz="1500" kern="1200" dirty="0"/>
        </a:p>
      </dsp:txBody>
      <dsp:txXfrm>
        <a:off x="6806624" y="4497217"/>
        <a:ext cx="1389074" cy="1089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29-Apr-19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29-Apr-19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10. Skupinové procesy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2FFD10-63EE-9C4F-9C69-6B73A8D10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486" y="1600200"/>
            <a:ext cx="8290314" cy="495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přítomnost druhých:</a:t>
            </a:r>
          </a:p>
          <a:p>
            <a:pPr lvl="1"/>
            <a:r>
              <a:rPr lang="cs-CZ" dirty="0"/>
              <a:t>zvyšuje ostražitost</a:t>
            </a:r>
          </a:p>
          <a:p>
            <a:pPr lvl="1"/>
            <a:r>
              <a:rPr lang="cs-CZ" dirty="0"/>
              <a:t>zvyšuje nervozitu (strach z posuzování)</a:t>
            </a:r>
          </a:p>
          <a:p>
            <a:pPr lvl="1"/>
            <a:r>
              <a:rPr lang="cs-CZ" dirty="0"/>
              <a:t>rozptyluje pozornost</a:t>
            </a:r>
          </a:p>
          <a:p>
            <a:endParaRPr lang="cs-CZ" dirty="0"/>
          </a:p>
          <a:p>
            <a:r>
              <a:rPr lang="cs-CZ" dirty="0"/>
              <a:t>výkon snadných úkolů se zlepšuje, výkon obtížných úkolů ale naopak klesá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2FFD10-63EE-9C4F-9C69-6B73A8D10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zahálka (</a:t>
            </a:r>
            <a:r>
              <a:rPr lang="cs-CZ" dirty="0" err="1"/>
              <a:t>loafing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nelze posoudit individuální výkon</a:t>
            </a:r>
          </a:p>
          <a:p>
            <a:r>
              <a:rPr lang="cs-CZ" dirty="0"/>
              <a:t>klesá motivace, napětí, stres</a:t>
            </a:r>
          </a:p>
          <a:p>
            <a:endParaRPr lang="cs-CZ" dirty="0"/>
          </a:p>
          <a:p>
            <a:r>
              <a:rPr lang="cs-CZ" dirty="0"/>
              <a:t>zlepšuje se výkon v obtížných úkolech</a:t>
            </a:r>
          </a:p>
          <a:p>
            <a:pPr lvl="1"/>
            <a:r>
              <a:rPr lang="cs-CZ" dirty="0"/>
              <a:t>pokud je ale motivace pořád ještě dostatečná</a:t>
            </a:r>
          </a:p>
          <a:p>
            <a:endParaRPr lang="cs-CZ" dirty="0"/>
          </a:p>
          <a:p>
            <a:r>
              <a:rPr lang="cs-CZ" dirty="0"/>
              <a:t>klesá výkon v snadných úkolech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+ očekávatelné kulturní  rozdíly 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2FFD10-63EE-9C4F-9C69-6B73A8D10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476250"/>
          <a:ext cx="8229600" cy="5649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aoblený obdélník 1"/>
          <p:cNvSpPr/>
          <p:nvPr/>
        </p:nvSpPr>
        <p:spPr>
          <a:xfrm>
            <a:off x="323528" y="2633488"/>
            <a:ext cx="3240360" cy="136815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Presence </a:t>
            </a:r>
            <a:r>
              <a:rPr kumimoji="0" lang="cs-CZ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</a:t>
            </a: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others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ousměrná vodorovná šipka 5"/>
          <p:cNvSpPr/>
          <p:nvPr/>
        </p:nvSpPr>
        <p:spPr>
          <a:xfrm>
            <a:off x="4211960" y="2204864"/>
            <a:ext cx="2880320" cy="864096"/>
          </a:xfrm>
          <a:prstGeom prst="left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FACILITATION</a:t>
            </a:r>
          </a:p>
        </p:txBody>
      </p:sp>
      <p:sp>
        <p:nvSpPr>
          <p:cNvPr id="7" name="Obousměrná vodorovná šipka 6"/>
          <p:cNvSpPr/>
          <p:nvPr/>
        </p:nvSpPr>
        <p:spPr>
          <a:xfrm>
            <a:off x="4211960" y="3429000"/>
            <a:ext cx="2880320" cy="8640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LOAFING</a:t>
            </a:r>
          </a:p>
        </p:txBody>
      </p:sp>
    </p:spTree>
    <p:extLst>
      <p:ext uri="{BB962C8B-B14F-4D97-AF65-F5344CB8AC3E}">
        <p14:creationId xmlns:p14="http://schemas.microsoft.com/office/powerpoint/2010/main" val="247054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Vůdcovství a skupiny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180"/>
            <a:ext cx="8229600" cy="5523296"/>
          </a:xfrm>
        </p:spPr>
        <p:txBody>
          <a:bodyPr>
            <a:normAutofit/>
          </a:bodyPr>
          <a:lstStyle/>
          <a:p>
            <a:r>
              <a:rPr lang="cs-CZ" dirty="0"/>
              <a:t>co dělá z člověka dobrého vůdce?</a:t>
            </a:r>
          </a:p>
          <a:p>
            <a:pPr lvl="1"/>
            <a:r>
              <a:rPr lang="cs-CZ" dirty="0"/>
              <a:t>skvělá osobnost</a:t>
            </a:r>
          </a:p>
          <a:p>
            <a:pPr lvl="2"/>
            <a:r>
              <a:rPr lang="cs-CZ" dirty="0"/>
              <a:t>inteligence, extroverze, touha po moci, charisma, sociální inteligence, otevřenost vůči zkušenostem, méně </a:t>
            </a:r>
            <a:r>
              <a:rPr lang="cs-CZ" dirty="0" err="1"/>
              <a:t>neuroticismu</a:t>
            </a:r>
            <a:endParaRPr lang="cs-CZ" dirty="0"/>
          </a:p>
          <a:p>
            <a:pPr lvl="2"/>
            <a:r>
              <a:rPr lang="cs-CZ" dirty="0"/>
              <a:t>korelace jsou však jen slabé</a:t>
            </a:r>
          </a:p>
          <a:p>
            <a:pPr lvl="1"/>
            <a:r>
              <a:rPr lang="cs-CZ" dirty="0"/>
              <a:t>studie amerických prezidentů a jejich úspěšnosti v </a:t>
            </a:r>
            <a:r>
              <a:rPr lang="cs-CZ" dirty="0" err="1"/>
              <a:t>úradě</a:t>
            </a:r>
            <a:endParaRPr lang="cs-CZ" dirty="0"/>
          </a:p>
          <a:p>
            <a:pPr lvl="2"/>
            <a:r>
              <a:rPr lang="cs-CZ" dirty="0"/>
              <a:t>co bylo dobrým </a:t>
            </a:r>
            <a:r>
              <a:rPr lang="cs-CZ" dirty="0" err="1"/>
              <a:t>prediktorem</a:t>
            </a:r>
            <a:r>
              <a:rPr lang="cs-CZ" dirty="0"/>
              <a:t>?</a:t>
            </a:r>
          </a:p>
          <a:p>
            <a:pPr lvl="2"/>
            <a:r>
              <a:rPr lang="cs-CZ" dirty="0"/>
              <a:t>výška, z malé rodiny, vydal knihy před nástupem do funkce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Styly vedení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transakční </a:t>
            </a:r>
          </a:p>
          <a:p>
            <a:pPr lvl="1"/>
            <a:r>
              <a:rPr lang="cs-CZ" dirty="0"/>
              <a:t>krátkodobé cíle</a:t>
            </a:r>
          </a:p>
          <a:p>
            <a:r>
              <a:rPr lang="cs-CZ" dirty="0"/>
              <a:t>transformační</a:t>
            </a:r>
          </a:p>
          <a:p>
            <a:pPr lvl="1"/>
            <a:r>
              <a:rPr lang="cs-CZ" dirty="0"/>
              <a:t>dlouhodobé vize</a:t>
            </a:r>
          </a:p>
          <a:p>
            <a:endParaRPr lang="cs-CZ" dirty="0"/>
          </a:p>
          <a:p>
            <a:r>
              <a:rPr lang="cs-CZ" dirty="0"/>
              <a:t>orientován na úkoly / na vztahy</a:t>
            </a:r>
          </a:p>
          <a:p>
            <a:pPr lvl="1"/>
            <a:r>
              <a:rPr lang="cs-CZ" dirty="0"/>
              <a:t>direktivní řízení / demokratický přístup</a:t>
            </a:r>
          </a:p>
          <a:p>
            <a:pPr lvl="1"/>
            <a:endParaRPr lang="cs-CZ" dirty="0"/>
          </a:p>
          <a:p>
            <a:r>
              <a:rPr lang="cs-CZ" dirty="0"/>
              <a:t>nesouvisí s osobností, jsou potřebné dle situace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Kontingenční teorie vedení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665" y="1438595"/>
            <a:ext cx="7727901" cy="491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37128" cy="707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19631</TotalTime>
  <Words>218</Words>
  <Application>Microsoft Office PowerPoint</Application>
  <PresentationFormat>Předvádění na obrazovce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JBB225  Sociálně-psychologické aspekty marketingové komunikace  Přednášející: Ing. Mgr. Marek Vranka </vt:lpstr>
      <vt:lpstr>Sociální facilitace</vt:lpstr>
      <vt:lpstr>Sociální facilitace</vt:lpstr>
      <vt:lpstr>Sociální zahálka (loafing)</vt:lpstr>
      <vt:lpstr>Prezentace aplikace PowerPoint</vt:lpstr>
      <vt:lpstr>Vůdcovství a skupiny</vt:lpstr>
      <vt:lpstr>Styly vedení</vt:lpstr>
      <vt:lpstr>Kontingenční teorie vedení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715</cp:revision>
  <dcterms:created xsi:type="dcterms:W3CDTF">2010-04-13T10:47:41Z</dcterms:created>
  <dcterms:modified xsi:type="dcterms:W3CDTF">2019-04-29T00:37:08Z</dcterms:modified>
</cp:coreProperties>
</file>