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8CC99-85FE-E163-8855-C6411E343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Любовь в современном мире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3888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506316B-9277-C10C-CD61-F0C756FB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53740" cy="3302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5D2BF0-3D34-0706-E53D-A77CB6215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75" y="0"/>
            <a:ext cx="2211785" cy="3313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8EDF80-C1F5-8A53-31EE-630B304EE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54" t="-500" r="-9207" b="500"/>
          <a:stretch/>
        </p:blipFill>
        <p:spPr>
          <a:xfrm>
            <a:off x="5868631" y="-22869"/>
            <a:ext cx="4129065" cy="3305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33D98C-027B-0280-C0EB-92A1DF6E5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26270"/>
            <a:ext cx="2741956" cy="3631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0BAB9D2-A1FC-B41B-E71F-B7E8206196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855" r="3061"/>
          <a:stretch/>
        </p:blipFill>
        <p:spPr>
          <a:xfrm>
            <a:off x="9271246" y="3282204"/>
            <a:ext cx="2920753" cy="3533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680999-A082-B07E-4350-07F17B192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2600" y="3226270"/>
            <a:ext cx="2905385" cy="3631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B62D03-A40A-D378-E196-666A044CD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942" y="3212613"/>
            <a:ext cx="2791759" cy="3645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5552693-5A38-81B3-56BD-77D6D2BFFE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59" r="26986"/>
          <a:stretch/>
        </p:blipFill>
        <p:spPr>
          <a:xfrm>
            <a:off x="8695225" y="0"/>
            <a:ext cx="3496775" cy="3282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67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471053E-04FC-72A5-1211-901BD349E828}"/>
              </a:ext>
            </a:extLst>
          </p:cNvPr>
          <p:cNvSpPr txBox="1"/>
          <p:nvPr/>
        </p:nvSpPr>
        <p:spPr>
          <a:xfrm>
            <a:off x="1633490" y="0"/>
            <a:ext cx="11230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Есть ли в наше время настоящая любовь? Мнения…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5AE442E-BA48-3050-50A4-D352CAB76E23}"/>
              </a:ext>
            </a:extLst>
          </p:cNvPr>
          <p:cNvSpPr txBox="1"/>
          <p:nvPr/>
        </p:nvSpPr>
        <p:spPr>
          <a:xfrm>
            <a:off x="0" y="461665"/>
            <a:ext cx="1195526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наше время, когда меркантильность, карьера, машины, золото стоят на первом месте... расчёт, деньги, развод, рестораны и т.д... Может ли брак быть не по расчёту?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настоящая любовь бывает. Например, девушка и парень (не старше 25 лет) спокойно могут друг друга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ооочень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сильно полюбить. Они ведь ещё не испорчены жизнью и полны сил, они верят в любовь и вместе строят свою жизнь. И даже если лет в 30-35 начинают сомневаться в любви и друг в друге, потом все равно приходят к выводу что любовь есть, даже если страсть прошла, они знают, что этот тяжёлый путь начинали вместе, вместе они сила. И пусть это уже просто привязанность, но друг без друга уже не могут.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Есть!!! Это я точно знаю!!! Я очень люблю своего молодого человека и он любит меня!!! Скоро уже 2 года как мы вместе, но наши чувства все еще живут!!! Не это ли любовь?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 ли вообще эта настоящая любовь? Может её нет вовсе? Пошлости в цене из-за неправильных ценностей, навязанных нынешнему обществу.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Сила любви заключается в том, что она пробуждает ответное чувство, лечит душу, способно спасти жизнь. Тот, кто любит, не только требует, но и отдает, не только жаждет наслаждений, но и готов к наивысшим подвигам самоотречения. Подлинная любовь — это еще и выражение созидательности, она предполагает заботу, уважение, ответственность. Мы становимся тем, о чем мы думаем.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Помогите мне не любить.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Kогда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его нет рядом, мне так плохо, у меня болит сердце, давит виски.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Kогда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он уходит на работу, я ухожу в стресс, думаю о том, куда он пошел на самом деле, что он будет делать, постоянно звоню ему на работу, проверяю, но проверки не помогают, я все равно не успокаиваюсь. Если у него голос веселый, я ревную, почему на работе у него настроение лучше, чем со мной.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3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35DE3BD-5FE5-AB8F-5D03-E803BF215995}"/>
              </a:ext>
            </a:extLst>
          </p:cNvPr>
          <p:cNvSpPr txBox="1"/>
          <p:nvPr/>
        </p:nvSpPr>
        <p:spPr>
          <a:xfrm>
            <a:off x="-73980" y="305068"/>
            <a:ext cx="1207659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Говорят, что любовь - это самое сильное чувство на свете. Оно может изменить человека, принести радость и даже вылечить. Говорят, что настоящая любовь вечна и для нее нет преград. Говорят, что любящий человек не способен предать. Тогда почему мы говорим эти три заветные слова "я тебя люблю" каждому человеку, в которого влюблены или к которому чувствуем влечение, страсть?! Влюбленность, страсть, влечение, порой даже насилие над собой не есть любовь! Нельзя называть всё любовью, потому что любовь одна. Любовь - чувство постоянное и если действительно оно есть, то оно дается раз и навсегда.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любовь нужно верить. И ее нужно беречь. поверьте, она может быть не одна на всю жизнь. А Любовь ли это - наверное, можно понять только спустя годы. А еще Любовь - это каждодневный труд, ее надо растить и лелеять, а если будете лениться, то она просто исчезнет.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Закончил колледж, работаю, учусь в медицинском универе на вечерке. Ушел в 7 утра пришел в 10 вечера. Выходные уходят на д\з. Мне 20 лет. Проблема в том, что вообще нет времени на личную жизнь. Ну, допустим, познакомились, ну общаемся, ну начали встречаться... а потом... всё под откос... либо у обоих нет времени и отношениям капец, либо только у меня нет времени и результат аналогичный, но с большим плевком в мою сторону. Смотрю с завистью на своих знакомых, которые пришли из универа в 3 часа, и  гуляют по вечерам.  у меня что? Работа-учеба-что-то поучить вечером-спать-работа-... и так изо дня в день. Контрольные, сдачи, пересдачи, лабораторки... и прочие " радости" молодой жизни.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 из самых распространенных проблем 21 века – отсутствие времени. Чаще всего именно с этим приходят к психологу (на которого лишний час все же нашелся) отчаянные карьеристки, напрямую связывая загруженный график с невозможностью построить личную жизнь.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3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ADA8D70-9E8A-188E-3D84-F9D5853658EB}"/>
              </a:ext>
            </a:extLst>
          </p:cNvPr>
          <p:cNvSpPr txBox="1"/>
          <p:nvPr/>
        </p:nvSpPr>
        <p:spPr>
          <a:xfrm>
            <a:off x="346230" y="305068"/>
            <a:ext cx="1172740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ПРОБЛЕМЫ В ОТНОШЕНИЯХ</a:t>
            </a:r>
          </a:p>
          <a:p>
            <a:pPr algn="just"/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Проводят вместе слишком много времени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современном мире партнеры могут проводить много времени вместе и делают любимого человека центром своей вселенной, забывая о собственной жизни. Однако частые переписки в интернете или страх остаться брошенным создают дополнительное напряжение между людьми.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Недопонимание в переписке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Важнейшую информацию люди воспринимают через невербальную коммуникацию – интонацию и язык тела. Однако сегодня мы проводим в сети огромное количество времени, пытаясь понять желания другого человека, выраженные одним словом или смайликом.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Вмешательство родственников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Неумение принимать решения самостоятельно заставляет молодежь искать совета у родственников. Так, часто старшее поколение становится влиятельной частью жизни пары.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Слишком публичная жизнь в соцсетях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Пользователи соцсетей часто преувеличивают свою реальную жизнь и украшают её. Но это влияет на них самих – отношения кажутся им ненастоящими. К тому же, все публикуют посты о счастливых отношениях, не говоря о проблемах в паре.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Привычка изображать не то, что есть на самом деле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боимся, что партнер причинит боль в отношениях. Поэтому не выражаем свои настоящие ощущения, "носим маски", закрываемся в себе, но наши любимые не понимают, что мы волнуемся за них.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9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D469EDD-7940-D9CA-AB95-9F9058DACB1F}"/>
              </a:ext>
            </a:extLst>
          </p:cNvPr>
          <p:cNvSpPr txBox="1"/>
          <p:nvPr/>
        </p:nvSpPr>
        <p:spPr>
          <a:xfrm>
            <a:off x="338831" y="346669"/>
            <a:ext cx="115143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ПРОБЛЕМЫ В ОТНОШЕНИЯХ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Не хватает храбрости решить конфликт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пары много информации передают через сообщения, и умалчивают о действительно важных вещах. Так, они часто отдаляются от партнера, потому что не хотят начинать серьезный разговор, что может привести к окончанию отношений.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Соцсети порождают ревность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изменять стало легче: если ваш любимый человек "лайкнул" фотографию кого-то другого, то вас это может обидеть. Таким образом в паре процветает ревность и страх быть преданным.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Разговоры о бывших партнерах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каждый хочет постоянно выслушивать от своего партнера о бывших, так как есть риск подражать образу предыдущих отношений.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Искаженное изображение любви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сети искажают и преувеличивают ощущение любви: на нас давят и навязывают стандарты красоты. Люди хотят начать отношения тогда, когда дойдут наконец до желаемого идеала.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Постоянное стремление к ярким ощущениям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Фильмы и поп-культура внушили нам мысль, что любовь – это постоянная эйфория и вечное удовольствие. Да, в начале отношений присущи такие чувства, но дальше начинается покой. Однако современные пары, наоборот, разочаровываются в отношениях, когда проходит то первое увлечение.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4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43</TotalTime>
  <Words>1141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Times New Roman</vt:lpstr>
      <vt:lpstr>Savon</vt:lpstr>
      <vt:lpstr>Любовь в современном мире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в современном мире</dc:title>
  <dc:creator>Veronika Stranz-Nikitina</dc:creator>
  <cp:lastModifiedBy>Veronika Stranz-Nikitina</cp:lastModifiedBy>
  <cp:revision>1</cp:revision>
  <dcterms:created xsi:type="dcterms:W3CDTF">2022-07-11T15:49:36Z</dcterms:created>
  <dcterms:modified xsi:type="dcterms:W3CDTF">2022-07-11T16:32:40Z</dcterms:modified>
</cp:coreProperties>
</file>