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7" r:id="rId3"/>
    <p:sldId id="277" r:id="rId4"/>
    <p:sldId id="268" r:id="rId5"/>
    <p:sldId id="309" r:id="rId6"/>
    <p:sldId id="307" r:id="rId7"/>
    <p:sldId id="298" r:id="rId8"/>
    <p:sldId id="31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02DDD-2FEC-483B-B08A-AADE26085762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268BD-A3D5-4920-B2CF-8E74E7C90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66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>
            <a:extLst>
              <a:ext uri="{FF2B5EF4-FFF2-40B4-BE49-F238E27FC236}">
                <a16:creationId xmlns:a16="http://schemas.microsoft.com/office/drawing/2014/main" id="{73A009B8-FD59-42C1-8802-54677E78FD7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Zástupný symbol pro poznámky 2">
            <a:extLst>
              <a:ext uri="{FF2B5EF4-FFF2-40B4-BE49-F238E27FC236}">
                <a16:creationId xmlns:a16="http://schemas.microsoft.com/office/drawing/2014/main" id="{2624903C-AEF7-45EB-9FC4-33C0B189AA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MP – 8</a:t>
            </a:r>
            <a:r>
              <a:rPr lang="en-US" altLang="cs-CZ"/>
              <a:t>-Learn Breaststroke with Michael Phelps</a:t>
            </a:r>
            <a:endParaRPr lang="cs-CZ" altLang="cs-CZ"/>
          </a:p>
          <a:p>
            <a:pPr eaLnBrk="1" hangingPunct="1">
              <a:spcBef>
                <a:spcPct val="0"/>
              </a:spcBef>
            </a:pPr>
            <a:r>
              <a:rPr lang="cs-CZ" altLang="cs-CZ"/>
              <a:t>Detail techniky – 9-Swim Lesson – BreastStroke.mp4</a:t>
            </a:r>
          </a:p>
        </p:txBody>
      </p:sp>
      <p:sp>
        <p:nvSpPr>
          <p:cNvPr id="45060" name="Zástupný symbol pro číslo snímku 3">
            <a:extLst>
              <a:ext uri="{FF2B5EF4-FFF2-40B4-BE49-F238E27FC236}">
                <a16:creationId xmlns:a16="http://schemas.microsoft.com/office/drawing/2014/main" id="{1FF1608E-E64F-4D40-A2AA-904DEBC4A3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CE63E2-E0E2-45F4-987F-F3B7611A0C43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>
            <a:extLst>
              <a:ext uri="{FF2B5EF4-FFF2-40B4-BE49-F238E27FC236}">
                <a16:creationId xmlns:a16="http://schemas.microsoft.com/office/drawing/2014/main" id="{4FFFF305-6AE9-4024-A4AE-EE9F0A6395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Zástupný symbol pro poznámky 2">
            <a:extLst>
              <a:ext uri="{FF2B5EF4-FFF2-40B4-BE49-F238E27FC236}">
                <a16:creationId xmlns:a16="http://schemas.microsoft.com/office/drawing/2014/main" id="{5DCE93E3-755F-47D3-AEB4-D074FE5A9F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7108" name="Zástupný symbol pro číslo snímku 3">
            <a:extLst>
              <a:ext uri="{FF2B5EF4-FFF2-40B4-BE49-F238E27FC236}">
                <a16:creationId xmlns:a16="http://schemas.microsoft.com/office/drawing/2014/main" id="{FA1ED22F-1B35-4C1D-9D73-9BE0FB524A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1E87FE-C220-4966-B9EC-628644CBAC41}" type="slidenum">
              <a:rPr lang="cs-CZ" altLang="cs-CZ">
                <a:latin typeface="Calibri" panose="020F0502020204030204" pitchFamily="34" charset="0"/>
              </a:rPr>
              <a:pPr/>
              <a:t>3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48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289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963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296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053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585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899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918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49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75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60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135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800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30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64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262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215B4-BD06-4F65-AD56-F65BC9A20E3D}" type="datetimeFigureOut">
              <a:rPr lang="cs-CZ" smtClean="0"/>
              <a:t>21.03.2020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946454C-9BB9-4A9D-A759-50C4CB3E9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33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C31E1-20D6-4BFC-9AAA-DD25473B88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160787"/>
          </a:xfrm>
        </p:spPr>
        <p:txBody>
          <a:bodyPr/>
          <a:lstStyle/>
          <a:p>
            <a:pPr algn="ctr"/>
            <a:r>
              <a:rPr lang="cs-CZ" dirty="0"/>
              <a:t>Prsa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85A025-FD15-4C0D-90A3-8D9FA7CD3C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985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>
            <a:extLst>
              <a:ext uri="{FF2B5EF4-FFF2-40B4-BE49-F238E27FC236}">
                <a16:creationId xmlns:a16="http://schemas.microsoft.com/office/drawing/2014/main" id="{D1C71031-A49A-42A8-A56F-853BB7D34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Plavecký způsob prsa – popis</a:t>
            </a:r>
          </a:p>
        </p:txBody>
      </p:sp>
      <p:sp>
        <p:nvSpPr>
          <p:cNvPr id="44035" name="Zástupný symbol pro obsah 2">
            <a:extLst>
              <a:ext uri="{FF2B5EF4-FFF2-40B4-BE49-F238E27FC236}">
                <a16:creationId xmlns:a16="http://schemas.microsoft.com/office/drawing/2014/main" id="{173914C1-4912-4938-8A91-C0C82380F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Splývavá poloha těla na břiše, pohyby paží i nohou jsou současné a symetrické, nádech provádíme při ukončení záběru paží</a:t>
            </a:r>
          </a:p>
          <a:p>
            <a:pPr eaLnBrk="1" hangingPunct="1"/>
            <a:r>
              <a:rPr lang="cs-CZ" altLang="cs-CZ"/>
              <a:t>Plavecký způsob, který vyžaduje značné nároky na silové dispozice jedince (změna rychlostí v průběhu pohybu)</a:t>
            </a:r>
          </a:p>
          <a:p>
            <a:pPr eaLnBrk="1" hangingPunct="1"/>
            <a:r>
              <a:rPr lang="cs-CZ" altLang="cs-CZ"/>
              <a:t>Pohyby dolních končetin v kolenním kloubu jdou proti fyziologické stavbě kloubu</a:t>
            </a:r>
          </a:p>
          <a:p>
            <a:pPr eaLnBrk="1" hangingPunct="1"/>
            <a:r>
              <a:rPr lang="cs-CZ" altLang="cs-CZ"/>
              <a:t>Vysoké nároky na sebekontrolu cvičence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3">
            <a:extLst>
              <a:ext uri="{FF2B5EF4-FFF2-40B4-BE49-F238E27FC236}">
                <a16:creationId xmlns:a16="http://schemas.microsoft.com/office/drawing/2014/main" id="{FD5F9575-C8D4-49A6-B875-EE4DD26CF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826" y="730250"/>
            <a:ext cx="4575175" cy="584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3" name="Picture 2">
            <a:extLst>
              <a:ext uri="{FF2B5EF4-FFF2-40B4-BE49-F238E27FC236}">
                <a16:creationId xmlns:a16="http://schemas.microsoft.com/office/drawing/2014/main" id="{89510783-D4E7-41F6-B17F-81B3C5D66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730250"/>
            <a:ext cx="4638675" cy="584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AA269656-6F89-4588-B0CF-B78D47BE3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913" y="54927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/>
              <a:t>Prsa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1B46A5-46CA-4CFC-BC50-5C8BB4E8A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1" y="1935164"/>
            <a:ext cx="6994525" cy="4389437"/>
          </a:xfrm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/>
              <a:t>Dolní končetiny</a:t>
            </a:r>
            <a:r>
              <a:rPr lang="cs-CZ" dirty="0"/>
              <a:t> - provádějí současný, symetrický záběr. Pohyb začíná ze splývavé polohy krčením nohou v kolenním kloubu, paty se přitahují k  hýždím, špičky se vytáčí vně a prsty přitahujeme k holením (fajfky). Nastavení dolních končetin před záběrem má tvar písmena „V“, kdy kolena jsou na šířku pánve a paty jsou šíř než kolena.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cs-CZ" dirty="0"/>
              <a:t>Špatně - Záběrové plochy jsou jen nárty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cs-CZ" dirty="0"/>
              <a:t>Dobře - Záběrové plochy jsou holeně+ nárty</a:t>
            </a:r>
          </a:p>
        </p:txBody>
      </p:sp>
      <p:pic>
        <p:nvPicPr>
          <p:cNvPr id="48132" name="Obrázek 39" descr="Prsa - Pohyby dolních končetin">
            <a:extLst>
              <a:ext uri="{FF2B5EF4-FFF2-40B4-BE49-F238E27FC236}">
                <a16:creationId xmlns:a16="http://schemas.microsoft.com/office/drawing/2014/main" id="{53BFE3F1-6A89-4996-A26E-214146221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51" y="1898650"/>
            <a:ext cx="1782763" cy="433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>
            <a:extLst>
              <a:ext uri="{FF2B5EF4-FFF2-40B4-BE49-F238E27FC236}">
                <a16:creationId xmlns:a16="http://schemas.microsoft.com/office/drawing/2014/main" id="{9F15AD7E-8A39-44EB-A977-0C152DEB0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Prsa</a:t>
            </a:r>
          </a:p>
        </p:txBody>
      </p:sp>
      <p:sp>
        <p:nvSpPr>
          <p:cNvPr id="49155" name="Zástupný symbol pro obsah 2">
            <a:extLst>
              <a:ext uri="{FF2B5EF4-FFF2-40B4-BE49-F238E27FC236}">
                <a16:creationId xmlns:a16="http://schemas.microsoft.com/office/drawing/2014/main" id="{7BFB0085-26C7-486C-A784-D36AA79B5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/>
              <a:t>Horní končetiny</a:t>
            </a:r>
            <a:r>
              <a:rPr lang="cs-CZ" altLang="cs-CZ"/>
              <a:t> – záběr je současný souměrný ve tvaru „srdce“.</a:t>
            </a:r>
          </a:p>
          <a:p>
            <a:r>
              <a:rPr lang="cs-CZ" altLang="cs-CZ"/>
              <a:t>Záběrové plochy jsou dlaně a předloktí</a:t>
            </a:r>
          </a:p>
          <a:p>
            <a:r>
              <a:rPr lang="cs-CZ" altLang="cs-CZ"/>
              <a:t>Záběr začínáme ze splývavé polohy, dlaně se vytáčejí vně a provádějí záběr pod bradu, maximálně pod hrudník, následuje nádech a trčení paží do vzpažení.</a:t>
            </a:r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5282498C-02E0-4A11-AD38-627EB04A1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Prsa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BF3ACC-6988-401E-A877-42275E1C4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/>
              <a:t>Dýchání</a:t>
            </a:r>
            <a:r>
              <a:rPr lang="cs-CZ" dirty="0"/>
              <a:t> – Provádíme při ukončení záběru paží v úrovni brady či hrudníku pouhým záklonem hlavy.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/>
              <a:t>Chyby</a:t>
            </a:r>
            <a:r>
              <a:rPr lang="cs-CZ" dirty="0"/>
              <a:t>	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Křivý střih – nesymetričnost pohybu dolních končetin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Krčení nohou pod břicho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Záběr paží veden až pod břicho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Špatné dýchání – „paní Radová“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Delfínový kop nohou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Propichování vody špičkami nohou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>
            <a:extLst>
              <a:ext uri="{FF2B5EF4-FFF2-40B4-BE49-F238E27FC236}">
                <a16:creationId xmlns:a16="http://schemas.microsoft.com/office/drawing/2014/main" id="{727158B1-9AFD-4560-A7EB-00E702635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Postup nácviku prsových nohou</a:t>
            </a:r>
          </a:p>
        </p:txBody>
      </p:sp>
      <p:sp>
        <p:nvSpPr>
          <p:cNvPr id="51203" name="Zástupný symbol pro obsah 2">
            <a:extLst>
              <a:ext uri="{FF2B5EF4-FFF2-40B4-BE49-F238E27FC236}">
                <a16:creationId xmlns:a16="http://schemas.microsoft.com/office/drawing/2014/main" id="{58D0D14C-7F5E-4947-AA47-E51BBC707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Instruktor předvede na suchu na zvýšené podložce správné provedení prsových nohou, které si následně cvičenci vyzkouší a instruktor je opravuje – nikdy nenacvičujeme v sedu na zemi</a:t>
            </a:r>
          </a:p>
          <a:p>
            <a:r>
              <a:rPr lang="cs-CZ" altLang="cs-CZ"/>
              <a:t>Cvičenci zkouší prsové nohy ve splývavé poloze s držením za okraj bazénu</a:t>
            </a:r>
          </a:p>
          <a:p>
            <a:r>
              <a:rPr lang="cs-CZ" altLang="cs-CZ"/>
              <a:t>Cvičenci zkouší prsové nohy s destičkou, popřípadě s dopomocí dalších nadlehčovacích pomůcek</a:t>
            </a:r>
          </a:p>
          <a:p>
            <a:r>
              <a:rPr lang="cs-CZ" altLang="cs-CZ"/>
              <a:t>Nácvik doprovázíme slovními povely „skrčit, fajfky, kopnout, splývám“</a:t>
            </a:r>
          </a:p>
          <a:p>
            <a:r>
              <a:rPr lang="cs-CZ" altLang="cs-CZ"/>
              <a:t>Postupně ubíráme pomůcky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>
            <a:extLst>
              <a:ext uri="{FF2B5EF4-FFF2-40B4-BE49-F238E27FC236}">
                <a16:creationId xmlns:a16="http://schemas.microsoft.com/office/drawing/2014/main" id="{4757DB85-0AB2-4957-8E38-70DEDF820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Postup nácviku prsových paží</a:t>
            </a:r>
          </a:p>
        </p:txBody>
      </p:sp>
      <p:sp>
        <p:nvSpPr>
          <p:cNvPr id="52227" name="Zástupný symbol pro obsah 2">
            <a:extLst>
              <a:ext uri="{FF2B5EF4-FFF2-40B4-BE49-F238E27FC236}">
                <a16:creationId xmlns:a16="http://schemas.microsoft.com/office/drawing/2014/main" id="{E9AB8BF3-4795-432A-9D01-0BF9346B2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Instruktor předvede práci paží na suchu a cvičenci si poté sami pohyb vyzkouší a instruktor je opravuje</a:t>
            </a:r>
          </a:p>
          <a:p>
            <a:r>
              <a:rPr lang="cs-CZ" altLang="cs-CZ"/>
              <a:t>Při práci paží nacvičujeme zároveň i dýchání</a:t>
            </a:r>
          </a:p>
          <a:p>
            <a:r>
              <a:rPr lang="cs-CZ" altLang="cs-CZ"/>
              <a:t>Prsové paže nacvičujeme následně ve vodě, nejdříve s dopomocí kraulových nohou a poté s nadlehčovacími pomůckami umístěnými mezi stehny</a:t>
            </a:r>
          </a:p>
          <a:p>
            <a:r>
              <a:rPr lang="cs-CZ" altLang="cs-CZ"/>
              <a:t>Důraz klademe na splývavou fázi</a:t>
            </a:r>
          </a:p>
          <a:p>
            <a:r>
              <a:rPr lang="cs-CZ" altLang="cs-CZ"/>
              <a:t>Pohyb horních i dolních končetin spojíme do souhry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389</Words>
  <Application>Microsoft Office PowerPoint</Application>
  <PresentationFormat>Širokoúhlá obrazovka</PresentationFormat>
  <Paragraphs>39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 2</vt:lpstr>
      <vt:lpstr>Wingdings 3</vt:lpstr>
      <vt:lpstr>Fazeta</vt:lpstr>
      <vt:lpstr>Prsa</vt:lpstr>
      <vt:lpstr>Plavecký způsob prsa – popis</vt:lpstr>
      <vt:lpstr>Prezentace aplikace PowerPoint</vt:lpstr>
      <vt:lpstr>Prsa</vt:lpstr>
      <vt:lpstr>Prsa</vt:lpstr>
      <vt:lpstr>Prsa</vt:lpstr>
      <vt:lpstr>Postup nácviku prsových nohou</vt:lpstr>
      <vt:lpstr>Postup nácviku prsových paží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Prsa</dc:title>
  <dc:creator>ircul</dc:creator>
  <cp:lastModifiedBy> </cp:lastModifiedBy>
  <cp:revision>1</cp:revision>
  <dcterms:created xsi:type="dcterms:W3CDTF">2020-03-21T14:09:24Z</dcterms:created>
  <dcterms:modified xsi:type="dcterms:W3CDTF">2020-03-21T14:13:15Z</dcterms:modified>
</cp:coreProperties>
</file>