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59" r:id="rId5"/>
    <p:sldId id="263" r:id="rId6"/>
    <p:sldId id="260" r:id="rId7"/>
    <p:sldId id="264" r:id="rId8"/>
    <p:sldId id="26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/>
    <p:restoredTop sz="94598"/>
  </p:normalViewPr>
  <p:slideViewPr>
    <p:cSldViewPr snapToGrid="0" snapToObjects="1">
      <p:cViewPr>
        <p:scale>
          <a:sx n="75" d="100"/>
          <a:sy n="75" d="100"/>
        </p:scale>
        <p:origin x="912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FA361-F993-0843-A654-54F507E46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6EB2D4-BB09-8C49-A669-19E25A580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03A034-555B-CF41-BB79-55D8BDA3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CCB-314D-824E-8861-338EF8DD0087}" type="datetimeFigureOut">
              <a:rPr lang="cs-CZ" smtClean="0"/>
              <a:t>13.12.18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93ACEC-9532-A449-9833-16A4B35B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873361-7DF8-C845-8FBC-97619A0D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2352-B8E2-4B46-99CE-C1F101E8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75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F2C14-F13C-0F42-B1CE-D5CA08F9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D54E4F-39A6-0844-AAAA-D83DC0C1C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A4EFBC-0BF8-4B4A-BF7B-90AEC77E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CCB-314D-824E-8861-338EF8DD0087}" type="datetimeFigureOut">
              <a:rPr lang="cs-CZ" smtClean="0"/>
              <a:t>13.12.18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DE08D6-AFC5-D046-9644-79DED953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EB0F6-9191-6246-B789-725E66A9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2352-B8E2-4B46-99CE-C1F101E8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39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B1D9F7E-F16D-1649-B9BE-91A0F665C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5614AA-49A9-DF42-9033-88BAEC694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87A551-6CEF-644B-9B96-364731B7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CCB-314D-824E-8861-338EF8DD0087}" type="datetimeFigureOut">
              <a:rPr lang="cs-CZ" smtClean="0"/>
              <a:t>13.12.18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05EF59-59EC-114D-B81C-DA409313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B6E4C2-D89A-0942-9199-E4F35E3C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2352-B8E2-4B46-99CE-C1F101E8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7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C8E70-2943-9A44-858C-AA4394AB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DD216A-E8CB-D84E-A9FD-E9193807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3BF2DE-0A66-7D4D-8541-E76E44D5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CCB-314D-824E-8861-338EF8DD0087}" type="datetimeFigureOut">
              <a:rPr lang="cs-CZ" smtClean="0"/>
              <a:t>13.12.18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A3900D-3620-0B43-AB88-38C2C13A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35728-603A-584F-80C3-7AE6439D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2352-B8E2-4B46-99CE-C1F101E8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5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EBAA4-4614-3947-9718-B9890470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6C08BD0-F422-7849-8FE4-9B0BFA4C8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3F5AC2-BD20-1F4F-BB70-08B0F81E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CCB-314D-824E-8861-338EF8DD0087}" type="datetimeFigureOut">
              <a:rPr lang="cs-CZ" smtClean="0"/>
              <a:t>13.12.18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15D887-9DC3-8E40-BA11-50FC5F96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2469FE-73A8-604C-86FE-C98ABC1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2352-B8E2-4B46-99CE-C1F101E8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92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B9061-84F5-7047-B206-A705444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5657FE-9FA5-7D42-86BB-7902684F5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C0A7810-CB66-5B4E-BBAA-166E73B5E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CEF4F8-179F-C04D-AFEC-288B17C9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CCB-314D-824E-8861-338EF8DD0087}" type="datetimeFigureOut">
              <a:rPr lang="cs-CZ" smtClean="0"/>
              <a:t>13.12.18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660E60-9F32-9346-9E3D-F9A08AB4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A59267-2A74-C94E-B7CA-8F835E11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2352-B8E2-4B46-99CE-C1F101E8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16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CC844-EDF2-054A-8B9C-0DE49217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0FA2439-4590-3648-9EA8-3317F33F1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0215217-E36C-5041-A221-3ED137498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5730178-791A-A648-951A-4665D7FC4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BE1744E-60B4-ED4F-A843-1B215471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14A1B52-024E-1D4B-830A-A74B2866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CCB-314D-824E-8861-338EF8DD0087}" type="datetimeFigureOut">
              <a:rPr lang="cs-CZ" smtClean="0"/>
              <a:t>13.12.18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912273-3830-834A-BF02-CF819CE3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75D6E9-EE1C-E34D-AAE7-66F72F2A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2352-B8E2-4B46-99CE-C1F101E8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20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85835-B640-9D42-BA18-03097B98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2A30C8-9CD5-194C-9B33-D8D0FBE3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CCB-314D-824E-8861-338EF8DD0087}" type="datetimeFigureOut">
              <a:rPr lang="cs-CZ" smtClean="0"/>
              <a:t>13.12.18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97907F-A69C-6C42-9EE2-227DE2B3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FEBCFB-E6D5-3840-953A-F0C6C277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2352-B8E2-4B46-99CE-C1F101E8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20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B43F0D-1AC6-F742-9DD3-E1838C83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CCB-314D-824E-8861-338EF8DD0087}" type="datetimeFigureOut">
              <a:rPr lang="cs-CZ" smtClean="0"/>
              <a:t>13.12.18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0BB2EE-B6F4-A145-9DC8-88138D35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1CFC32-7D05-C14A-A934-7C1B5DFF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2352-B8E2-4B46-99CE-C1F101E8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30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B9668-3991-654F-B7F3-96B497AF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8455D4-DF26-8B48-ADF7-839790F0A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38249A7-3A74-524B-BB2E-2B960CF71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42E1ED-3D7D-B248-A7D2-F980CC81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CCB-314D-824E-8861-338EF8DD0087}" type="datetimeFigureOut">
              <a:rPr lang="cs-CZ" smtClean="0"/>
              <a:t>13.12.18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83B770-C8EB-5A45-80B2-1D9F0519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4E54E0-A415-BB4C-BA37-1D85AB90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2352-B8E2-4B46-99CE-C1F101E8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32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5A07A-D4CA-A049-8EA7-4757266D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EC3D54-0E02-0B4F-AEDF-A737E4D3C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A844035-24C1-D14D-899F-E7386AF1F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29C85B-221B-3842-AE59-11603651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CCB-314D-824E-8861-338EF8DD0087}" type="datetimeFigureOut">
              <a:rPr lang="cs-CZ" smtClean="0"/>
              <a:t>13.12.18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BDF217-164C-A04C-9F8A-EBC0EA55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3D50A4-5573-8944-A8C4-AB952BF4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2352-B8E2-4B46-99CE-C1F101E8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39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65A25851-2EE4-5B44-A080-167E9575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28AA98D-2AD9-0F47-B191-6F35C963F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446303-7BE6-AE41-9AD5-AE29149B0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1CCB-314D-824E-8861-338EF8DD0087}" type="datetimeFigureOut">
              <a:rPr lang="cs-CZ" smtClean="0"/>
              <a:t>13.12.18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E14A25-E2F8-A647-BBE5-1B5E4861A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EDADCE-EC5F-3044-8947-079119517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2352-B8E2-4B46-99CE-C1F101E8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9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D8739-31D3-AC41-89FC-3B9FDC89BE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Český slovník věcný a synonymický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B14664-A2F5-B54A-ABB1-B9A93A005C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Zpracoval Jiří </a:t>
            </a:r>
            <a:r>
              <a:rPr lang="cs-CZ" dirty="0" err="1"/>
              <a:t>Haller</a:t>
            </a:r>
            <a:endParaRPr lang="cs-CZ" dirty="0"/>
          </a:p>
          <a:p>
            <a:r>
              <a:rPr lang="cs-CZ" dirty="0"/>
              <a:t>Předseda redakční rady: Vladimír Šmilauer</a:t>
            </a:r>
          </a:p>
        </p:txBody>
      </p:sp>
    </p:spTree>
    <p:extLst>
      <p:ext uri="{BB962C8B-B14F-4D97-AF65-F5344CB8AC3E}">
        <p14:creationId xmlns:p14="http://schemas.microsoft.com/office/powerpoint/2010/main" val="1122718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C834EE-8C08-9748-876D-854E86532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4" y="532263"/>
            <a:ext cx="10766946" cy="5644700"/>
          </a:xfrm>
        </p:spPr>
        <p:txBody>
          <a:bodyPr>
            <a:normAutofit/>
          </a:bodyPr>
          <a:lstStyle/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3 svazky v letech 1969, 1974 a 1977</a:t>
            </a:r>
          </a:p>
          <a:p>
            <a:r>
              <a:rPr lang="cs-CZ" sz="3200" dirty="0"/>
              <a:t>rejstřík 1987 (Šmilauer, Hradský)</a:t>
            </a:r>
          </a:p>
          <a:p>
            <a:r>
              <a:rPr lang="cs-CZ" sz="3200" dirty="0"/>
              <a:t>Státní pedagogické nakladatelství, Praha</a:t>
            </a:r>
          </a:p>
          <a:p>
            <a:pPr lvl="1"/>
            <a:r>
              <a:rPr lang="cs-CZ" sz="2800" dirty="0"/>
              <a:t>edice: Odborné slovníky</a:t>
            </a:r>
          </a:p>
          <a:p>
            <a:r>
              <a:rPr lang="cs-CZ" sz="3200" dirty="0"/>
              <a:t>Z podnětu překladatelské sekce SČSS</a:t>
            </a:r>
          </a:p>
          <a:p>
            <a:r>
              <a:rPr lang="cs-CZ" sz="3200" dirty="0"/>
              <a:t>Cílem pomůcka pro spisovatele, překladatele, novináře</a:t>
            </a:r>
          </a:p>
        </p:txBody>
      </p:sp>
    </p:spTree>
    <p:extLst>
      <p:ext uri="{BB962C8B-B14F-4D97-AF65-F5344CB8AC3E}">
        <p14:creationId xmlns:p14="http://schemas.microsoft.com/office/powerpoint/2010/main" val="3822747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427C3-4DCB-4945-A4DE-DA3694D9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Metoda a rozsah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AA6F3-0998-E343-9BDF-BCC9D8EEF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První svého druhu (další 82, 94)</a:t>
            </a:r>
          </a:p>
          <a:p>
            <a:r>
              <a:rPr lang="cs-CZ" sz="3200" dirty="0"/>
              <a:t>Metoda praktického zkoušení a upravování metody</a:t>
            </a:r>
          </a:p>
          <a:p>
            <a:r>
              <a:rPr lang="cs-CZ" sz="3200" dirty="0"/>
              <a:t>Německá předloha z roku 1963 – </a:t>
            </a:r>
            <a:r>
              <a:rPr lang="cs-CZ" sz="3200" dirty="0" err="1"/>
              <a:t>Hallig</a:t>
            </a:r>
            <a:r>
              <a:rPr lang="cs-CZ" sz="3200" dirty="0"/>
              <a:t>, von Wartburg</a:t>
            </a:r>
          </a:p>
          <a:p>
            <a:r>
              <a:rPr lang="cs-CZ" sz="3200" dirty="0"/>
              <a:t>Měřítka</a:t>
            </a:r>
          </a:p>
          <a:p>
            <a:pPr lvl="1"/>
            <a:r>
              <a:rPr lang="cs-CZ" sz="2800" dirty="0"/>
              <a:t>Vzdělanost čtenáře; důležitost pro život člověka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180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D28A9-628A-3445-848A-1545C260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Zpracování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417527-EADD-934C-8C68-AF895C7E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5975"/>
          </a:xfrm>
        </p:spPr>
        <p:txBody>
          <a:bodyPr>
            <a:normAutofit/>
          </a:bodyPr>
          <a:lstStyle/>
          <a:p>
            <a:r>
              <a:rPr lang="cs-CZ" sz="3200" dirty="0"/>
              <a:t>Třídění</a:t>
            </a:r>
          </a:p>
          <a:p>
            <a:pPr lvl="1"/>
            <a:r>
              <a:rPr lang="cs-CZ" sz="2800" dirty="0"/>
              <a:t>Věcné</a:t>
            </a:r>
          </a:p>
          <a:p>
            <a:pPr lvl="1"/>
            <a:r>
              <a:rPr lang="cs-CZ" sz="2800" dirty="0"/>
              <a:t>Speciální výrazy bez synonym</a:t>
            </a:r>
          </a:p>
          <a:p>
            <a:pPr lvl="2"/>
            <a:r>
              <a:rPr lang="cs-CZ" sz="2400" dirty="0"/>
              <a:t>Vypouštěna</a:t>
            </a:r>
          </a:p>
          <a:p>
            <a:pPr lvl="2"/>
            <a:r>
              <a:rPr lang="cs-CZ" sz="2400" dirty="0"/>
              <a:t>Přiřazována k jednomu nadřazenému</a:t>
            </a:r>
          </a:p>
          <a:p>
            <a:pPr lvl="1"/>
            <a:r>
              <a:rPr lang="cs-CZ" sz="2800" dirty="0"/>
              <a:t>Hlavní </a:t>
            </a:r>
            <a:r>
              <a:rPr lang="cs-CZ" sz="2800" dirty="0" err="1"/>
              <a:t>x</a:t>
            </a:r>
            <a:r>
              <a:rPr lang="cs-CZ" sz="2800" dirty="0"/>
              <a:t> dílčí hesla</a:t>
            </a:r>
          </a:p>
          <a:p>
            <a:pPr lvl="1"/>
            <a:r>
              <a:rPr lang="cs-CZ" sz="2800" dirty="0"/>
              <a:t>Tzv. příkladová spojení (jemné odstíny)</a:t>
            </a:r>
          </a:p>
          <a:p>
            <a:pPr lvl="1"/>
            <a:r>
              <a:rPr lang="cs-CZ" sz="2800" dirty="0"/>
              <a:t>Výklady (např. u minerálů)</a:t>
            </a:r>
          </a:p>
          <a:p>
            <a:pPr lvl="1"/>
            <a:r>
              <a:rPr lang="cs-CZ" sz="2800" dirty="0"/>
              <a:t>Uváděna epiteta, </a:t>
            </a:r>
            <a:r>
              <a:rPr lang="cs-CZ" sz="2800" dirty="0" err="1"/>
              <a:t>rozšlišování</a:t>
            </a:r>
            <a:r>
              <a:rPr lang="cs-CZ" sz="2800" dirty="0"/>
              <a:t> pádových vazeb os. </a:t>
            </a:r>
            <a:r>
              <a:rPr lang="cs-CZ" sz="2800" dirty="0" err="1"/>
              <a:t>x</a:t>
            </a:r>
            <a:r>
              <a:rPr lang="cs-CZ" sz="2800" dirty="0"/>
              <a:t> </a:t>
            </a:r>
            <a:r>
              <a:rPr lang="cs-CZ" sz="2800" dirty="0" err="1"/>
              <a:t>neos</a:t>
            </a:r>
            <a:r>
              <a:rPr lang="cs-CZ" sz="2800" dirty="0"/>
              <a:t>. (stmívá se </a:t>
            </a:r>
            <a:r>
              <a:rPr lang="cs-CZ" sz="2800" dirty="0" err="1"/>
              <a:t>x</a:t>
            </a:r>
            <a:r>
              <a:rPr lang="cs-CZ" sz="2800" dirty="0"/>
              <a:t> slunce se stmívá)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333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FA352-413A-D54E-9FFE-F063B957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DFF1991-79BE-4642-BC32-854AD3963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D57DF8F-7FD1-7549-9F79-8FB2F0D276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66320" y="1027906"/>
            <a:ext cx="3562879" cy="4770137"/>
          </a:xfr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4B100E8-1F49-ED47-8AA6-85750AB1F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60758D36-940B-D147-8196-3D2E7F3659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1027905"/>
            <a:ext cx="3632200" cy="4862947"/>
          </a:xfrm>
        </p:spPr>
      </p:pic>
    </p:spTree>
    <p:extLst>
      <p:ext uri="{BB962C8B-B14F-4D97-AF65-F5344CB8AC3E}">
        <p14:creationId xmlns:p14="http://schemas.microsoft.com/office/powerpoint/2010/main" val="409716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C3A58A0-22BD-B641-9F36-6011AF0CC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16387"/>
            <a:ext cx="5157787" cy="823912"/>
          </a:xfrm>
        </p:spPr>
        <p:txBody>
          <a:bodyPr/>
          <a:lstStyle/>
          <a:p>
            <a:r>
              <a:rPr lang="cs-CZ" dirty="0" err="1"/>
              <a:t>Haller</a:t>
            </a:r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51F0369A-6409-5140-A98C-1BD1E4BBE5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1541463"/>
            <a:ext cx="3471803" cy="4648200"/>
          </a:xfrm>
        </p:spPr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513109FB-17AF-3746-9DCC-B66F3E96C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18875"/>
            <a:ext cx="5183188" cy="82391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7CCD4B32-B3A6-374F-B7A2-1E13FCEAC8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1541463"/>
            <a:ext cx="3471803" cy="4648200"/>
          </a:xfrm>
        </p:spPr>
      </p:pic>
    </p:spTree>
    <p:extLst>
      <p:ext uri="{BB962C8B-B14F-4D97-AF65-F5344CB8AC3E}">
        <p14:creationId xmlns:p14="http://schemas.microsoft.com/office/powerpoint/2010/main" val="172786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2E5D4-59A4-1F4D-B08E-A290CF09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synonymické slovníky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C8492D-A6F3-3849-8D0F-DEC7C9383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Bečka; 82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C9465DC-2500-2E40-8EB6-3A733B9F5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36961" y="2505075"/>
            <a:ext cx="2763441" cy="3684588"/>
          </a:xfr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EEFC59A-24E1-5449-8F72-BD2A0C43B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Pala, Všianský; 94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E1464412-A569-264B-8B9A-C426F79B2A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7252" y="2505075"/>
            <a:ext cx="4933084" cy="3684588"/>
          </a:xfrm>
        </p:spPr>
      </p:pic>
    </p:spTree>
    <p:extLst>
      <p:ext uri="{BB962C8B-B14F-4D97-AF65-F5344CB8AC3E}">
        <p14:creationId xmlns:p14="http://schemas.microsoft.com/office/powerpoint/2010/main" val="540773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E4FC9-38C7-0D4E-97D1-4E852C6D5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Citace: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315C2337-D014-184F-9CD8-15B7A9EEA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Haller</a:t>
            </a:r>
            <a:r>
              <a:rPr lang="cs-CZ" dirty="0"/>
              <a:t>, J.: </a:t>
            </a:r>
            <a:r>
              <a:rPr lang="cs-CZ" i="1" dirty="0"/>
              <a:t>Český slovník věcný a synonymický</a:t>
            </a:r>
            <a:r>
              <a:rPr lang="cs-CZ" dirty="0"/>
              <a:t>. Praha: Stát. </a:t>
            </a:r>
            <a:r>
              <a:rPr lang="cs-CZ" dirty="0" err="1"/>
              <a:t>ped</a:t>
            </a:r>
            <a:r>
              <a:rPr lang="cs-CZ" dirty="0"/>
              <a:t>. nakl., 1969.</a:t>
            </a:r>
          </a:p>
        </p:txBody>
      </p:sp>
    </p:spTree>
    <p:extLst>
      <p:ext uri="{BB962C8B-B14F-4D97-AF65-F5344CB8AC3E}">
        <p14:creationId xmlns:p14="http://schemas.microsoft.com/office/powerpoint/2010/main" val="47518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172</Words>
  <Application>Microsoft Macintosh PowerPoint</Application>
  <PresentationFormat>Širokoúhlá obrazovka</PresentationFormat>
  <Paragraphs>33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Český slovník věcný a synonymický</vt:lpstr>
      <vt:lpstr>Prezentace aplikace PowerPoint</vt:lpstr>
      <vt:lpstr>Metoda a rozsah</vt:lpstr>
      <vt:lpstr>Zpracování</vt:lpstr>
      <vt:lpstr>Prezentace aplikace PowerPoint</vt:lpstr>
      <vt:lpstr>Prezentace aplikace PowerPoint</vt:lpstr>
      <vt:lpstr>Jiné synonymické slovníky</vt:lpstr>
      <vt:lpstr>Citace: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slovník věcný a synonymický</dc:title>
  <dc:creator>Jurášová, Johana</dc:creator>
  <cp:lastModifiedBy>Jurášová, Johana</cp:lastModifiedBy>
  <cp:revision>4</cp:revision>
  <dcterms:created xsi:type="dcterms:W3CDTF">2018-12-13T11:59:15Z</dcterms:created>
  <dcterms:modified xsi:type="dcterms:W3CDTF">2018-12-13T13:14:49Z</dcterms:modified>
</cp:coreProperties>
</file>